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43891200" cy="32918400"/>
  <p:notesSz cx="6858000" cy="9144000"/>
  <p:custDataLst>
    <p:tags r:id="rId4"/>
  </p:custDataLst>
  <p:defaultTextStyle>
    <a:defPPr>
      <a:defRPr lang="en-US"/>
    </a:defPPr>
    <a:lvl1pPr marL="0" algn="l" defTabSz="3511222" rtl="0" eaLnBrk="1" latinLnBrk="0" hangingPunct="1">
      <a:defRPr sz="6900" kern="1200">
        <a:solidFill>
          <a:schemeClr val="tx1"/>
        </a:solidFill>
        <a:latin typeface="+mn-lt"/>
        <a:ea typeface="+mn-ea"/>
        <a:cs typeface="+mn-cs"/>
      </a:defRPr>
    </a:lvl1pPr>
    <a:lvl2pPr marL="1755611" algn="l" defTabSz="3511222" rtl="0" eaLnBrk="1" latinLnBrk="0" hangingPunct="1">
      <a:defRPr sz="6900" kern="1200">
        <a:solidFill>
          <a:schemeClr val="tx1"/>
        </a:solidFill>
        <a:latin typeface="+mn-lt"/>
        <a:ea typeface="+mn-ea"/>
        <a:cs typeface="+mn-cs"/>
      </a:defRPr>
    </a:lvl2pPr>
    <a:lvl3pPr marL="3511222" algn="l" defTabSz="3511222" rtl="0" eaLnBrk="1" latinLnBrk="0" hangingPunct="1">
      <a:defRPr sz="6900" kern="1200">
        <a:solidFill>
          <a:schemeClr val="tx1"/>
        </a:solidFill>
        <a:latin typeface="+mn-lt"/>
        <a:ea typeface="+mn-ea"/>
        <a:cs typeface="+mn-cs"/>
      </a:defRPr>
    </a:lvl3pPr>
    <a:lvl4pPr marL="5266834" algn="l" defTabSz="3511222" rtl="0" eaLnBrk="1" latinLnBrk="0" hangingPunct="1">
      <a:defRPr sz="6900" kern="1200">
        <a:solidFill>
          <a:schemeClr val="tx1"/>
        </a:solidFill>
        <a:latin typeface="+mn-lt"/>
        <a:ea typeface="+mn-ea"/>
        <a:cs typeface="+mn-cs"/>
      </a:defRPr>
    </a:lvl4pPr>
    <a:lvl5pPr marL="7022446" algn="l" defTabSz="3511222" rtl="0" eaLnBrk="1" latinLnBrk="0" hangingPunct="1">
      <a:defRPr sz="6900" kern="1200">
        <a:solidFill>
          <a:schemeClr val="tx1"/>
        </a:solidFill>
        <a:latin typeface="+mn-lt"/>
        <a:ea typeface="+mn-ea"/>
        <a:cs typeface="+mn-cs"/>
      </a:defRPr>
    </a:lvl5pPr>
    <a:lvl6pPr marL="8778057" algn="l" defTabSz="3511222" rtl="0" eaLnBrk="1" latinLnBrk="0" hangingPunct="1">
      <a:defRPr sz="6900" kern="1200">
        <a:solidFill>
          <a:schemeClr val="tx1"/>
        </a:solidFill>
        <a:latin typeface="+mn-lt"/>
        <a:ea typeface="+mn-ea"/>
        <a:cs typeface="+mn-cs"/>
      </a:defRPr>
    </a:lvl6pPr>
    <a:lvl7pPr marL="10533669" algn="l" defTabSz="3511222" rtl="0" eaLnBrk="1" latinLnBrk="0" hangingPunct="1">
      <a:defRPr sz="6900" kern="1200">
        <a:solidFill>
          <a:schemeClr val="tx1"/>
        </a:solidFill>
        <a:latin typeface="+mn-lt"/>
        <a:ea typeface="+mn-ea"/>
        <a:cs typeface="+mn-cs"/>
      </a:defRPr>
    </a:lvl7pPr>
    <a:lvl8pPr marL="12289280" algn="l" defTabSz="3511222" rtl="0" eaLnBrk="1" latinLnBrk="0" hangingPunct="1">
      <a:defRPr sz="6900" kern="1200">
        <a:solidFill>
          <a:schemeClr val="tx1"/>
        </a:solidFill>
        <a:latin typeface="+mn-lt"/>
        <a:ea typeface="+mn-ea"/>
        <a:cs typeface="+mn-cs"/>
      </a:defRPr>
    </a:lvl8pPr>
    <a:lvl9pPr marL="14044892" algn="l" defTabSz="3511222" rtl="0" eaLnBrk="1" latinLnBrk="0" hangingPunct="1">
      <a:defRPr sz="6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368">
          <p15:clr>
            <a:srgbClr val="A4A3A4"/>
          </p15:clr>
        </p15:guide>
        <p15:guide id="2" pos="13824">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B40000"/>
    <a:srgbClr val="C3260C"/>
    <a:srgbClr val="FFFFFF"/>
    <a:srgbClr val="618197"/>
    <a:srgbClr val="96969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434" autoAdjust="0"/>
  </p:normalViewPr>
  <p:slideViewPr>
    <p:cSldViewPr>
      <p:cViewPr>
        <p:scale>
          <a:sx n="20" d="100"/>
          <a:sy n="20" d="100"/>
        </p:scale>
        <p:origin x="-1212" y="18"/>
      </p:cViewPr>
      <p:guideLst>
        <p:guide orient="horz" pos="10368"/>
        <p:guide pos="13824"/>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defPPr>
              <a:defRPr kern="1200" smtId="4294967295"/>
            </a:defPPr>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defPPr>
              <a:defRPr kern="1200" smtId="4294967295"/>
            </a:defPPr>
            <a:lvl1pPr algn="r">
              <a:defRPr sz="1200"/>
            </a:lvl1pPr>
          </a:lstStyle>
          <a:p>
            <a:fld id="{627E4650-3C84-4BD4-B176-9B281ACB9889}" type="datetimeFigureOut">
              <a:rPr lang="en-US" smtClean="0"/>
              <a:pPr/>
              <a:t>5/12/2017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defPPr>
              <a:defRPr kern="1200" smtId="4294967295"/>
            </a:defPPr>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defPPr>
              <a:defRPr kern="1200" smtId="4294967295"/>
            </a:defPPr>
            <a:lvl1pPr algn="r">
              <a:defRPr sz="1200"/>
            </a:lvl1pPr>
          </a:lstStyle>
          <a:p>
            <a:fld id="{71EE9F71-05EC-4350-8012-83BB2DB581AC}" type="slidenum">
              <a:rPr lang="en-US" smtClean="0"/>
              <a:pPr/>
              <a:t>‹#›</a:t>
            </a:fld>
            <a:endParaRPr lang="en-US" dirty="0"/>
          </a:p>
        </p:txBody>
      </p:sp>
    </p:spTree>
    <p:extLst>
      <p:ext uri="{BB962C8B-B14F-4D97-AF65-F5344CB8AC3E}">
        <p14:creationId xmlns:p14="http://schemas.microsoft.com/office/powerpoint/2010/main" val="2146350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defRPr kern="1200" smtId="4294967295"/>
            </a:defPPr>
          </a:lstStyle>
          <a:p>
            <a:endParaRPr lang="en-US" dirty="0"/>
          </a:p>
        </p:txBody>
      </p:sp>
      <p:sp>
        <p:nvSpPr>
          <p:cNvPr id="4" name="Slide Number Placeholder 3"/>
          <p:cNvSpPr>
            <a:spLocks noGrp="1"/>
          </p:cNvSpPr>
          <p:nvPr>
            <p:ph type="sldNum" sz="quarter" idx="10"/>
          </p:nvPr>
        </p:nvSpPr>
        <p:spPr/>
        <p:txBody>
          <a:bodyPr/>
          <a:lstStyle>
            <a:defPPr>
              <a:defRPr kern="1200" smtId="4294967295"/>
            </a:defPPr>
          </a:lstStyle>
          <a:p>
            <a:fld id="{71EE9F71-05EC-4350-8012-83BB2DB581AC}" type="slidenum">
              <a:rPr lang="en-US" smtClean="0"/>
              <a:pPr/>
              <a:t>1</a:t>
            </a:fld>
            <a:endParaRPr lang="en-US" dirty="0"/>
          </a:p>
        </p:txBody>
      </p:sp>
    </p:spTree>
    <p:extLst>
      <p:ext uri="{BB962C8B-B14F-4D97-AF65-F5344CB8AC3E}">
        <p14:creationId xmlns:p14="http://schemas.microsoft.com/office/powerpoint/2010/main" val="30268076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7589856" cy="329184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36222077" y="0"/>
            <a:ext cx="7669123" cy="329184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8900163" y="17729498"/>
            <a:ext cx="26144222" cy="7056120"/>
          </a:xfrm>
        </p:spPr>
        <p:txBody>
          <a:bodyPr anchor="b" anchorCtr="0"/>
          <a:lstStyle>
            <a:lvl1pPr>
              <a:lnSpc>
                <a:spcPts val="32640"/>
              </a:lnSpc>
              <a:defRPr sz="31200">
                <a:latin typeface="+mj-lt"/>
              </a:defRPr>
            </a:lvl1pPr>
          </a:lstStyle>
          <a:p>
            <a:r>
              <a:rPr lang="en-US" smtClean="0"/>
              <a:t>Click to edit Master title style</a:t>
            </a:r>
            <a:endParaRPr dirty="0"/>
          </a:p>
        </p:txBody>
      </p:sp>
      <p:sp>
        <p:nvSpPr>
          <p:cNvPr id="3" name="Subtitle 2"/>
          <p:cNvSpPr>
            <a:spLocks noGrp="1"/>
          </p:cNvSpPr>
          <p:nvPr>
            <p:ph type="subTitle" idx="1"/>
          </p:nvPr>
        </p:nvSpPr>
        <p:spPr>
          <a:xfrm>
            <a:off x="8900163" y="24979255"/>
            <a:ext cx="26144222" cy="4087906"/>
          </a:xfrm>
        </p:spPr>
        <p:txBody>
          <a:bodyPr>
            <a:normAutofit/>
          </a:bodyPr>
          <a:lstStyle>
            <a:lvl1pPr marL="0" indent="0" algn="ctr">
              <a:spcBef>
                <a:spcPts val="1440"/>
              </a:spcBef>
              <a:buNone/>
              <a:defRPr sz="8600">
                <a:solidFill>
                  <a:schemeClr val="tx2"/>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25237440" y="30510482"/>
            <a:ext cx="10241280" cy="1752600"/>
          </a:xfrm>
        </p:spPr>
        <p:txBody>
          <a:bodyPr/>
          <a:lstStyle>
            <a:lvl1pPr>
              <a:defRPr>
                <a:solidFill>
                  <a:schemeClr val="tx2"/>
                </a:solidFill>
              </a:defRPr>
            </a:lvl1pPr>
          </a:lstStyle>
          <a:p>
            <a:fld id="{0700D83B-9652-4AB2-B7A6-4274F2D3DEE9}" type="datetimeFigureOut">
              <a:rPr lang="en-US" smtClean="0"/>
              <a:pPr/>
              <a:t>5/12/2017</a:t>
            </a:fld>
            <a:endParaRPr lang="en-US" dirty="0"/>
          </a:p>
        </p:txBody>
      </p:sp>
      <p:sp>
        <p:nvSpPr>
          <p:cNvPr id="5" name="Footer Placeholder 4"/>
          <p:cNvSpPr>
            <a:spLocks noGrp="1"/>
          </p:cNvSpPr>
          <p:nvPr>
            <p:ph type="ftr" sz="quarter" idx="11"/>
          </p:nvPr>
        </p:nvSpPr>
        <p:spPr>
          <a:xfrm>
            <a:off x="8412480" y="30510482"/>
            <a:ext cx="13898880" cy="1752600"/>
          </a:xfrm>
        </p:spPr>
        <p:txBody>
          <a:bodyPr/>
          <a:lstStyle>
            <a:lvl1pPr>
              <a:defRPr>
                <a:solidFill>
                  <a:schemeClr val="tx2"/>
                </a:solidFill>
              </a:defRPr>
            </a:lvl1pPr>
          </a:lstStyle>
          <a:p>
            <a:endParaRPr lang="en-US" dirty="0"/>
          </a:p>
        </p:txBody>
      </p:sp>
      <p:pic>
        <p:nvPicPr>
          <p:cNvPr id="15" name="Picture 14" descr="HR-Color.png"/>
          <p:cNvPicPr>
            <a:picLocks noChangeAspect="1"/>
          </p:cNvPicPr>
          <p:nvPr/>
        </p:nvPicPr>
        <p:blipFill>
          <a:blip r:embed="rId4"/>
          <a:stretch>
            <a:fillRect/>
          </a:stretch>
        </p:blipFill>
        <p:spPr>
          <a:xfrm>
            <a:off x="7461504" y="23237806"/>
            <a:ext cx="28968192" cy="163387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43891200" cy="32918400"/>
          </a:xfrm>
          <a:prstGeom prst="rect">
            <a:avLst/>
          </a:prstGeom>
        </p:spPr>
      </p:pic>
      <p:sp>
        <p:nvSpPr>
          <p:cNvPr id="2" name="Title 1"/>
          <p:cNvSpPr>
            <a:spLocks noGrp="1"/>
          </p:cNvSpPr>
          <p:nvPr>
            <p:ph type="title"/>
          </p:nvPr>
        </p:nvSpPr>
        <p:spPr>
          <a:xfrm>
            <a:off x="1828800" y="2926080"/>
            <a:ext cx="17341546" cy="7373722"/>
          </a:xfrm>
        </p:spPr>
        <p:txBody>
          <a:bodyPr vert="horz" lIns="438912" tIns="219456" rIns="438912" bIns="219456" rtlCol="0" anchor="b">
            <a:noAutofit/>
          </a:bodyPr>
          <a:lstStyle>
            <a:lvl1pPr algn="ctr" defTabSz="4389120" rtl="0" eaLnBrk="1" latinLnBrk="0" hangingPunct="1">
              <a:lnSpc>
                <a:spcPct val="100000"/>
              </a:lnSpc>
              <a:spcBef>
                <a:spcPct val="0"/>
              </a:spcBef>
              <a:buNone/>
              <a:defRPr sz="173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3393402" y="1828800"/>
            <a:ext cx="18303240" cy="27348182"/>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1823923" y="10607038"/>
            <a:ext cx="17346202" cy="15468600"/>
          </a:xfrm>
        </p:spPr>
        <p:txBody>
          <a:bodyPr vert="horz" lIns="438912" tIns="219456" rIns="438912" bIns="219456" rtlCol="0">
            <a:normAutofit/>
          </a:bodyPr>
          <a:lstStyle>
            <a:lvl1pPr marL="0" indent="0" algn="ctr">
              <a:spcBef>
                <a:spcPts val="2880"/>
              </a:spcBef>
              <a:buNone/>
              <a:defRPr sz="8600" b="0" kern="1200">
                <a:solidFill>
                  <a:schemeClr val="tx2"/>
                </a:solidFill>
                <a:latin typeface="+mn-lt"/>
                <a:ea typeface="+mn-ea"/>
                <a:cs typeface="+mn-cs"/>
              </a:defRPr>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marL="0" lvl="0" indent="0" algn="ctr" defTabSz="4389120" rtl="0" eaLnBrk="1" latinLnBrk="0" hangingPunct="1">
              <a:spcBef>
                <a:spcPts val="1152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0700D83B-9652-4AB2-B7A6-4274F2D3DEE9}" type="datetimeFigureOut">
              <a:rPr lang="en-US" smtClean="0"/>
              <a:pPr/>
              <a:t>5/12/2017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3B67EC-ED21-461C-A77E-FEA5E489A58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0482560" y="0"/>
            <a:ext cx="23408640" cy="329184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1828800" y="2926080"/>
            <a:ext cx="17341546" cy="7373722"/>
          </a:xfrm>
        </p:spPr>
        <p:txBody>
          <a:bodyPr vert="horz" lIns="438912" tIns="219456" rIns="438912" bIns="219456" rtlCol="0" anchor="b">
            <a:noAutofit/>
          </a:bodyPr>
          <a:lstStyle>
            <a:lvl1pPr algn="ctr" defTabSz="4389120" rtl="0" eaLnBrk="1" latinLnBrk="0" hangingPunct="1">
              <a:lnSpc>
                <a:spcPct val="100000"/>
              </a:lnSpc>
              <a:spcBef>
                <a:spcPct val="0"/>
              </a:spcBef>
              <a:buNone/>
              <a:defRPr sz="173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3393402" y="1828800"/>
            <a:ext cx="18303240" cy="27348182"/>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1823923" y="10607038"/>
            <a:ext cx="17346202" cy="15468600"/>
          </a:xfrm>
        </p:spPr>
        <p:txBody>
          <a:bodyPr vert="horz" lIns="438912" tIns="219456" rIns="438912" bIns="219456" rtlCol="0">
            <a:normAutofit/>
          </a:bodyPr>
          <a:lstStyle>
            <a:lvl1pPr marL="0" indent="0" algn="ctr">
              <a:spcBef>
                <a:spcPts val="2880"/>
              </a:spcBef>
              <a:buNone/>
              <a:defRPr sz="8600" b="0" kern="1200">
                <a:solidFill>
                  <a:schemeClr val="tx2"/>
                </a:solidFill>
                <a:latin typeface="+mn-lt"/>
                <a:ea typeface="+mn-ea"/>
                <a:cs typeface="+mn-cs"/>
              </a:defRPr>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marL="0" lvl="0" indent="0" algn="ctr" defTabSz="4389120" rtl="0" eaLnBrk="1" latinLnBrk="0" hangingPunct="1">
              <a:spcBef>
                <a:spcPts val="1152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0700D83B-9652-4AB2-B7A6-4274F2D3DEE9}" type="datetimeFigureOut">
              <a:rPr lang="en-US" smtClean="0"/>
              <a:pPr/>
              <a:t>5/12/2017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3B67EC-ED21-461C-A77E-FEA5E489A58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6588720"/>
            <a:ext cx="43891200" cy="2632968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700D83B-9652-4AB2-B7A6-4274F2D3DEE9}" type="datetimeFigureOut">
              <a:rPr lang="en-US" smtClean="0"/>
              <a:pPr/>
              <a:t>5/12/2017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3B67EC-ED21-461C-A77E-FEA5E489A58D}"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36941760" cy="329184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36576000" y="1828805"/>
            <a:ext cx="6949440" cy="2734818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828800" y="1828807"/>
            <a:ext cx="32186880" cy="2734817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700D83B-9652-4AB2-B7A6-4274F2D3DEE9}" type="datetimeFigureOut">
              <a:rPr lang="en-US" smtClean="0"/>
              <a:pPr/>
              <a:t>5/12/2017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3B67EC-ED21-461C-A77E-FEA5E489A58D}"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2" name="Text Placeholder 61"/>
          <p:cNvSpPr>
            <a:spLocks noGrp="1"/>
          </p:cNvSpPr>
          <p:nvPr userDrawn="1">
            <p:ph type="body" sz="quarter" idx="10" hasCustomPrompt="1"/>
          </p:nvPr>
        </p:nvSpPr>
        <p:spPr>
          <a:xfrm>
            <a:off x="49916" y="-264075"/>
            <a:ext cx="28594016" cy="3440907"/>
          </a:xfrm>
        </p:spPr>
        <p:txBody>
          <a:bodyPr/>
          <a:lstStyle>
            <a:defPPr>
              <a:defRPr kern="1200" smtId="4294967295"/>
            </a:defPPr>
            <a:lvl1pPr marL="0" indent="0" algn="l">
              <a:buNone/>
              <a:defRPr sz="12300"/>
            </a:lvl1pPr>
            <a:lvl5pPr>
              <a:defRPr/>
            </a:lvl5pPr>
          </a:lstStyle>
          <a:p>
            <a:pPr algn="r"/>
            <a:r>
              <a:rPr lang="en-US" sz="8400" b="1" i="1" smtClean="0">
                <a:solidFill>
                  <a:schemeClr val="bg2">
                    <a:lumMod val="25000"/>
                  </a:schemeClr>
                </a:solidFill>
                <a:cs typeface="Arial" pitchFamily="34" charset="0"/>
              </a:rPr>
              <a:t>This is a Scientific Poster Template created by Graphicsland &amp; </a:t>
            </a:r>
            <a:br>
              <a:rPr lang="en-US" sz="8400" b="1" i="1" smtClean="0">
                <a:solidFill>
                  <a:schemeClr val="bg2">
                    <a:lumMod val="25000"/>
                  </a:schemeClr>
                </a:solidFill>
                <a:cs typeface="Arial" pitchFamily="34" charset="0"/>
              </a:rPr>
            </a:br>
            <a:r>
              <a:rPr lang="en-US" sz="8400" b="1" i="1" smtClean="0">
                <a:solidFill>
                  <a:schemeClr val="bg2">
                    <a:lumMod val="25000"/>
                  </a:schemeClr>
                </a:solidFill>
                <a:cs typeface="Arial" pitchFamily="34" charset="0"/>
              </a:rPr>
              <a:t>MakeSigns.com  - Your poster title would go on these lines</a:t>
            </a:r>
          </a:p>
          <a:p>
            <a:pPr lvl="0"/>
            <a:endParaRPr lang="en-US"/>
          </a:p>
        </p:txBody>
      </p:sp>
      <p:sp>
        <p:nvSpPr>
          <p:cNvPr id="64" name="Text Placeholder 63"/>
          <p:cNvSpPr>
            <a:spLocks noGrp="1"/>
          </p:cNvSpPr>
          <p:nvPr userDrawn="1">
            <p:ph type="body" sz="quarter" idx="11" hasCustomPrompt="1"/>
          </p:nvPr>
        </p:nvSpPr>
        <p:spPr>
          <a:xfrm>
            <a:off x="110725" y="2857500"/>
            <a:ext cx="31356939" cy="2738438"/>
          </a:xfrm>
        </p:spPr>
        <p:txBody>
          <a:bodyPr/>
          <a:lstStyle>
            <a:defPPr>
              <a:defRPr kern="1200" smtId="4294967295"/>
            </a:defPPr>
            <a:lvl1pPr marL="0" indent="0" algn="l">
              <a:buNone/>
              <a:defRPr sz="12300"/>
            </a:lvl1pPr>
          </a:lstStyle>
          <a:p>
            <a:pPr algn="r"/>
            <a:r>
              <a:rPr lang="en-US" sz="4500" smtClean="0">
                <a:solidFill>
                  <a:schemeClr val="bg2">
                    <a:lumMod val="25000"/>
                  </a:schemeClr>
                </a:solidFill>
                <a:cs typeface="Arial" pitchFamily="34" charset="0"/>
              </a:rPr>
              <a:t>Author Name, RN</a:t>
            </a:r>
            <a:r>
              <a:rPr lang="en-US" sz="4500" baseline="30000" smtClean="0">
                <a:solidFill>
                  <a:schemeClr val="bg2">
                    <a:lumMod val="25000"/>
                  </a:schemeClr>
                </a:solidFill>
                <a:cs typeface="Arial" pitchFamily="34" charset="0"/>
              </a:rPr>
              <a:t>1</a:t>
            </a:r>
            <a:r>
              <a:rPr lang="en-US" sz="4500" smtClean="0">
                <a:solidFill>
                  <a:schemeClr val="bg2">
                    <a:lumMod val="25000"/>
                  </a:schemeClr>
                </a:solidFill>
                <a:cs typeface="Arial" pitchFamily="34" charset="0"/>
              </a:rPr>
              <a:t>; Author Name, Ph.D</a:t>
            </a:r>
            <a:r>
              <a:rPr lang="en-US" sz="4500" baseline="30000" smtClean="0">
                <a:solidFill>
                  <a:schemeClr val="bg2">
                    <a:lumMod val="25000"/>
                  </a:schemeClr>
                </a:solidFill>
                <a:cs typeface="Arial" pitchFamily="34" charset="0"/>
              </a:rPr>
              <a:t>2</a:t>
            </a:r>
            <a:r>
              <a:rPr lang="en-US" sz="4500" smtClean="0">
                <a:solidFill>
                  <a:schemeClr val="bg2">
                    <a:lumMod val="25000"/>
                  </a:schemeClr>
                </a:solidFill>
                <a:cs typeface="Arial" pitchFamily="34" charset="0"/>
              </a:rPr>
              <a:t>, Author Name, RN</a:t>
            </a:r>
            <a:r>
              <a:rPr lang="en-US" sz="4500" baseline="30000" smtClean="0">
                <a:solidFill>
                  <a:schemeClr val="bg2">
                    <a:lumMod val="25000"/>
                  </a:schemeClr>
                </a:solidFill>
                <a:cs typeface="Arial" pitchFamily="34" charset="0"/>
              </a:rPr>
              <a:t>2,3</a:t>
            </a:r>
            <a:r>
              <a:rPr lang="en-US" sz="4500" smtClean="0">
                <a:solidFill>
                  <a:schemeClr val="bg2">
                    <a:lumMod val="25000"/>
                  </a:schemeClr>
                </a:solidFill>
                <a:cs typeface="Arial" pitchFamily="34" charset="0"/>
              </a:rPr>
              <a:t>; Author Name, Ph.D</a:t>
            </a:r>
            <a:r>
              <a:rPr lang="en-US" sz="4500" baseline="30000" smtClean="0">
                <a:solidFill>
                  <a:schemeClr val="bg2">
                    <a:lumMod val="25000"/>
                  </a:schemeClr>
                </a:solidFill>
                <a:cs typeface="Arial" pitchFamily="34" charset="0"/>
              </a:rPr>
              <a:t>1,4</a:t>
            </a:r>
            <a:r>
              <a:rPr lang="en-US" sz="4500" smtClean="0">
                <a:solidFill>
                  <a:schemeClr val="bg2">
                    <a:lumMod val="25000"/>
                  </a:schemeClr>
                </a:solidFill>
                <a:cs typeface="Arial" pitchFamily="34" charset="0"/>
              </a:rPr>
              <a:t> </a:t>
            </a:r>
            <a:br>
              <a:rPr lang="en-US" sz="4500" smtClean="0">
                <a:solidFill>
                  <a:schemeClr val="bg2">
                    <a:lumMod val="25000"/>
                  </a:schemeClr>
                </a:solidFill>
                <a:cs typeface="Arial" pitchFamily="34" charset="0"/>
              </a:rPr>
            </a:br>
            <a:r>
              <a:rPr lang="en-US" sz="4500" baseline="30000" smtClean="0">
                <a:solidFill>
                  <a:schemeClr val="bg2">
                    <a:lumMod val="25000"/>
                  </a:schemeClr>
                </a:solidFill>
                <a:cs typeface="Arial" pitchFamily="34" charset="0"/>
              </a:rPr>
              <a:t>1</a:t>
            </a:r>
            <a:r>
              <a:rPr lang="en-US" sz="4500" smtClean="0">
                <a:solidFill>
                  <a:schemeClr val="bg2">
                    <a:lumMod val="25000"/>
                  </a:schemeClr>
                </a:solidFill>
                <a:cs typeface="Arial" pitchFamily="34" charset="0"/>
              </a:rPr>
              <a:t>Name of University, City, State; </a:t>
            </a:r>
            <a:r>
              <a:rPr lang="en-US" sz="4500" baseline="30000" smtClean="0">
                <a:solidFill>
                  <a:schemeClr val="bg2">
                    <a:lumMod val="25000"/>
                  </a:schemeClr>
                </a:solidFill>
                <a:cs typeface="Arial" pitchFamily="34" charset="0"/>
              </a:rPr>
              <a:t>2</a:t>
            </a:r>
            <a:r>
              <a:rPr lang="en-US" sz="4500" smtClean="0">
                <a:solidFill>
                  <a:schemeClr val="bg2">
                    <a:lumMod val="25000"/>
                  </a:schemeClr>
                </a:solidFill>
                <a:cs typeface="Arial" pitchFamily="34" charset="0"/>
              </a:rPr>
              <a:t>Name of University, City, State; </a:t>
            </a:r>
            <a:r>
              <a:rPr lang="en-US" sz="4500" baseline="30000" smtClean="0">
                <a:solidFill>
                  <a:schemeClr val="bg2">
                    <a:lumMod val="25000"/>
                  </a:schemeClr>
                </a:solidFill>
                <a:cs typeface="Arial" pitchFamily="34" charset="0"/>
              </a:rPr>
              <a:t>3</a:t>
            </a:r>
            <a:r>
              <a:rPr lang="en-US" sz="4500" smtClean="0">
                <a:solidFill>
                  <a:schemeClr val="bg2">
                    <a:lumMod val="25000"/>
                  </a:schemeClr>
                </a:solidFill>
                <a:cs typeface="Arial" pitchFamily="34" charset="0"/>
              </a:rPr>
              <a:t>Name of University, City, State; </a:t>
            </a:r>
            <a:r>
              <a:rPr lang="en-US" sz="4500" baseline="30000" smtClean="0">
                <a:solidFill>
                  <a:schemeClr val="bg2">
                    <a:lumMod val="25000"/>
                  </a:schemeClr>
                </a:solidFill>
                <a:cs typeface="Arial" pitchFamily="34" charset="0"/>
              </a:rPr>
              <a:t>4</a:t>
            </a:r>
            <a:r>
              <a:rPr lang="en-US" sz="4500" smtClean="0">
                <a:solidFill>
                  <a:schemeClr val="bg2">
                    <a:lumMod val="25000"/>
                  </a:schemeClr>
                </a:solidFill>
                <a:cs typeface="Arial" pitchFamily="34" charset="0"/>
              </a:rPr>
              <a:t>Name of University, City, State; </a:t>
            </a:r>
          </a:p>
          <a:p>
            <a:pPr lvl="0"/>
            <a:endParaRPr lang="en-US"/>
          </a:p>
        </p:txBody>
      </p:sp>
    </p:spTree>
    <p:extLst>
      <p:ext uri="{BB962C8B-B14F-4D97-AF65-F5344CB8AC3E}">
        <p14:creationId xmlns:p14="http://schemas.microsoft.com/office/powerpoint/2010/main" val="327550439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845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6588720"/>
            <a:ext cx="43891200" cy="2632968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700D83B-9652-4AB2-B7A6-4274F2D3DEE9}" type="datetimeFigureOut">
              <a:rPr lang="en-US" smtClean="0"/>
              <a:pPr/>
              <a:t>5/12/2017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3B67EC-ED21-461C-A77E-FEA5E489A58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7589856" cy="329184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36222077" y="0"/>
            <a:ext cx="7669123" cy="329184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8900163" y="17729498"/>
            <a:ext cx="26144222" cy="7056120"/>
          </a:xfrm>
        </p:spPr>
        <p:txBody>
          <a:bodyPr anchor="b" anchorCtr="0"/>
          <a:lstStyle>
            <a:lvl1pPr>
              <a:lnSpc>
                <a:spcPts val="32640"/>
              </a:lnSpc>
              <a:defRPr sz="31200">
                <a:latin typeface="+mj-lt"/>
              </a:defRPr>
            </a:lvl1pPr>
          </a:lstStyle>
          <a:p>
            <a:r>
              <a:rPr lang="en-US" smtClean="0"/>
              <a:t>Click to edit Master title style</a:t>
            </a:r>
            <a:endParaRPr/>
          </a:p>
        </p:txBody>
      </p:sp>
      <p:sp>
        <p:nvSpPr>
          <p:cNvPr id="3" name="Subtitle 2"/>
          <p:cNvSpPr>
            <a:spLocks noGrp="1"/>
          </p:cNvSpPr>
          <p:nvPr>
            <p:ph type="subTitle" idx="1"/>
          </p:nvPr>
        </p:nvSpPr>
        <p:spPr>
          <a:xfrm>
            <a:off x="8900163" y="24979255"/>
            <a:ext cx="26144222" cy="4087906"/>
          </a:xfrm>
        </p:spPr>
        <p:txBody>
          <a:bodyPr>
            <a:normAutofit/>
          </a:bodyPr>
          <a:lstStyle>
            <a:lvl1pPr marL="0" indent="0" algn="ctr">
              <a:spcBef>
                <a:spcPts val="1440"/>
              </a:spcBef>
              <a:buNone/>
              <a:defRPr sz="8600">
                <a:solidFill>
                  <a:schemeClr val="tx2"/>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25237440" y="30510482"/>
            <a:ext cx="10241280" cy="1752600"/>
          </a:xfrm>
        </p:spPr>
        <p:txBody>
          <a:bodyPr/>
          <a:lstStyle>
            <a:lvl1pPr>
              <a:defRPr>
                <a:solidFill>
                  <a:schemeClr val="tx2"/>
                </a:solidFill>
              </a:defRPr>
            </a:lvl1pPr>
          </a:lstStyle>
          <a:p>
            <a:fld id="{0700D83B-9652-4AB2-B7A6-4274F2D3DEE9}" type="datetimeFigureOut">
              <a:rPr lang="en-US" smtClean="0"/>
              <a:pPr/>
              <a:t>5/12/2017</a:t>
            </a:fld>
            <a:endParaRPr lang="en-US" dirty="0"/>
          </a:p>
        </p:txBody>
      </p:sp>
      <p:sp>
        <p:nvSpPr>
          <p:cNvPr id="5" name="Footer Placeholder 4"/>
          <p:cNvSpPr>
            <a:spLocks noGrp="1"/>
          </p:cNvSpPr>
          <p:nvPr>
            <p:ph type="ftr" sz="quarter" idx="11"/>
          </p:nvPr>
        </p:nvSpPr>
        <p:spPr>
          <a:xfrm>
            <a:off x="8412480" y="30510482"/>
            <a:ext cx="13898880" cy="1752600"/>
          </a:xfrm>
        </p:spPr>
        <p:txBody>
          <a:bodyPr/>
          <a:lstStyle>
            <a:lvl1pPr>
              <a:defRPr>
                <a:solidFill>
                  <a:schemeClr val="tx2"/>
                </a:solidFill>
              </a:defRPr>
            </a:lvl1pPr>
          </a:lstStyle>
          <a:p>
            <a:endParaRPr lang="en-US" dirty="0"/>
          </a:p>
        </p:txBody>
      </p:sp>
      <p:pic>
        <p:nvPicPr>
          <p:cNvPr id="15" name="Picture 14" descr="HR-Color.png"/>
          <p:cNvPicPr>
            <a:picLocks noChangeAspect="1"/>
          </p:cNvPicPr>
          <p:nvPr/>
        </p:nvPicPr>
        <p:blipFill>
          <a:blip r:embed="rId4"/>
          <a:stretch>
            <a:fillRect/>
          </a:stretch>
        </p:blipFill>
        <p:spPr>
          <a:xfrm>
            <a:off x="7461504" y="23237806"/>
            <a:ext cx="28968192" cy="1633877"/>
          </a:xfrm>
          <a:prstGeom prst="rect">
            <a:avLst/>
          </a:prstGeom>
        </p:spPr>
      </p:pic>
      <p:sp>
        <p:nvSpPr>
          <p:cNvPr id="14" name="Picture Placeholder 13"/>
          <p:cNvSpPr>
            <a:spLocks noGrp="1"/>
          </p:cNvSpPr>
          <p:nvPr>
            <p:ph type="pic" sz="quarter" idx="12"/>
          </p:nvPr>
        </p:nvSpPr>
        <p:spPr>
          <a:xfrm>
            <a:off x="15878290" y="4561248"/>
            <a:ext cx="12134621" cy="12134621"/>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438912" tIns="219456" rIns="438912" bIns="219456" rtlCol="0">
            <a:normAutofit/>
          </a:bodyPr>
          <a:lstStyle>
            <a:lvl1pPr marL="0" indent="0" algn="ctr" defTabSz="4389120" rtl="0" eaLnBrk="1" latinLnBrk="0" hangingPunct="1">
              <a:spcBef>
                <a:spcPts val="11520"/>
              </a:spcBef>
              <a:buClr>
                <a:schemeClr val="accent1">
                  <a:lumMod val="60000"/>
                  <a:lumOff val="40000"/>
                </a:schemeClr>
              </a:buClr>
              <a:buFont typeface="Candara" pitchFamily="34" charset="0"/>
              <a:buNone/>
              <a:defRPr sz="11500" kern="1200">
                <a:solidFill>
                  <a:schemeClr val="tx2"/>
                </a:solidFill>
                <a:latin typeface="+mn-lt"/>
                <a:ea typeface="+mn-ea"/>
                <a:cs typeface="+mn-cs"/>
              </a:defRPr>
            </a:lvl1pPr>
          </a:lstStyle>
          <a:p>
            <a:r>
              <a:rPr lang="en-US" dirty="0" smtClean="0"/>
              <a:t>Drag picture to placeholder or click icon to add</a:t>
            </a: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900160" y="8885820"/>
            <a:ext cx="26144227" cy="8305800"/>
          </a:xfrm>
        </p:spPr>
        <p:txBody>
          <a:bodyPr anchor="b" anchorCtr="0"/>
          <a:lstStyle>
            <a:lvl1pPr algn="ctr">
              <a:lnSpc>
                <a:spcPts val="32640"/>
              </a:lnSpc>
              <a:defRPr sz="312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8900160" y="17169206"/>
            <a:ext cx="26144227" cy="3983914"/>
          </a:xfrm>
        </p:spPr>
        <p:txBody>
          <a:bodyPr anchor="t" anchorCtr="0">
            <a:normAutofit/>
          </a:bodyPr>
          <a:lstStyle>
            <a:lvl1pPr marL="0" indent="0" algn="ctr">
              <a:spcBef>
                <a:spcPts val="1440"/>
              </a:spcBef>
              <a:buNone/>
              <a:defRPr sz="8600">
                <a:solidFill>
                  <a:schemeClr val="tx2"/>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00D83B-9652-4AB2-B7A6-4274F2D3DEE9}" type="datetimeFigureOut">
              <a:rPr lang="en-US" smtClean="0"/>
              <a:pPr/>
              <a:t>5/12/2017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3B67EC-ED21-461C-A77E-FEA5E489A58D}" type="slidenum">
              <a:rPr lang="en-US" smtClean="0"/>
              <a:pPr/>
              <a:t>‹#›</a:t>
            </a:fld>
            <a:endParaRPr lang="en-US" dirty="0"/>
          </a:p>
        </p:txBody>
      </p:sp>
      <p:grpSp>
        <p:nvGrpSpPr>
          <p:cNvPr id="7" name="Group 9"/>
          <p:cNvGrpSpPr/>
          <p:nvPr/>
        </p:nvGrpSpPr>
        <p:grpSpPr>
          <a:xfrm>
            <a:off x="0" y="0"/>
            <a:ext cx="43891200" cy="5718029"/>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27200371"/>
            <a:ext cx="43891200" cy="5718029"/>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7461504" y="15642266"/>
            <a:ext cx="28968192" cy="163387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6588720"/>
            <a:ext cx="43891200" cy="2632968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802378" y="8519163"/>
            <a:ext cx="17117568" cy="20657822"/>
          </a:xfrm>
        </p:spPr>
        <p:txBody>
          <a:bodyPr>
            <a:normAutofit/>
          </a:bodyPr>
          <a:lstStyle>
            <a:lvl1pPr>
              <a:defRPr sz="11500"/>
            </a:lvl1pPr>
            <a:lvl2pPr>
              <a:defRPr sz="10600"/>
            </a:lvl2pPr>
            <a:lvl3pPr>
              <a:defRPr sz="9600"/>
            </a:lvl3pPr>
            <a:lvl4pPr>
              <a:defRPr sz="8600"/>
            </a:lvl4pPr>
            <a:lvl5pPr>
              <a:defRPr sz="8600"/>
            </a:lvl5pPr>
            <a:lvl6pPr>
              <a:defRPr sz="8600"/>
            </a:lvl6pPr>
            <a:lvl7pPr marL="9867902" indent="-1653542">
              <a:defRPr sz="8600"/>
            </a:lvl7pPr>
            <a:lvl8pPr marL="9867902" indent="-1653542">
              <a:defRPr sz="8600"/>
            </a:lvl8pPr>
            <a:lvl9pPr marL="9867902" indent="-1653542">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22879363" y="8519163"/>
            <a:ext cx="17117568" cy="20657822"/>
          </a:xfrm>
        </p:spPr>
        <p:txBody>
          <a:bodyPr>
            <a:normAutofit/>
          </a:bodyPr>
          <a:lstStyle>
            <a:lvl1pPr>
              <a:defRPr sz="11500"/>
            </a:lvl1pPr>
            <a:lvl2pPr>
              <a:defRPr sz="10600"/>
            </a:lvl2pPr>
            <a:lvl3pPr>
              <a:defRPr sz="9600"/>
            </a:lvl3pPr>
            <a:lvl4pPr>
              <a:defRPr sz="8600"/>
            </a:lvl4pPr>
            <a:lvl5pPr>
              <a:defRPr sz="8600"/>
            </a:lvl5pPr>
            <a:lvl6pPr>
              <a:defRPr sz="8600"/>
            </a:lvl6pPr>
            <a:lvl7pPr marL="9867902" indent="-1653542">
              <a:defRPr sz="8600"/>
            </a:lvl7pPr>
            <a:lvl8pPr marL="9867902" indent="-1653542">
              <a:defRPr sz="8600"/>
            </a:lvl8pPr>
            <a:lvl9pPr marL="9867902" indent="-1653542">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700D83B-9652-4AB2-B7A6-4274F2D3DEE9}" type="datetimeFigureOut">
              <a:rPr lang="en-US" smtClean="0"/>
              <a:pPr/>
              <a:t>5/12/2017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3B67EC-ED21-461C-A77E-FEA5E489A58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6588720"/>
            <a:ext cx="43891200" cy="2632968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3730752" y="9020736"/>
            <a:ext cx="17117568" cy="3070858"/>
          </a:xfrm>
        </p:spPr>
        <p:txBody>
          <a:bodyPr anchor="b" anchorCtr="0">
            <a:noAutofit/>
          </a:bodyPr>
          <a:lstStyle>
            <a:lvl1pPr marL="0" indent="0" algn="ctr">
              <a:spcBef>
                <a:spcPts val="0"/>
              </a:spcBef>
              <a:buNone/>
              <a:defRPr sz="13400" b="0">
                <a:solidFill>
                  <a:schemeClr val="tx2">
                    <a:lumMod val="40000"/>
                    <a:lumOff val="60000"/>
                  </a:schemeClr>
                </a:solidFill>
              </a:defRPr>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3730752" y="12435838"/>
            <a:ext cx="17117568" cy="16741147"/>
          </a:xfrm>
        </p:spPr>
        <p:txBody>
          <a:bodyPr>
            <a:normAutofit/>
          </a:bodyPr>
          <a:lstStyle>
            <a:lvl1pPr>
              <a:defRPr sz="10600"/>
            </a:lvl1pPr>
            <a:lvl2pPr>
              <a:defRPr sz="9600"/>
            </a:lvl2pPr>
            <a:lvl3pPr>
              <a:defRPr sz="8600"/>
            </a:lvl3pPr>
            <a:lvl4pPr>
              <a:defRPr sz="8600"/>
            </a:lvl4pPr>
            <a:lvl5pPr>
              <a:defRPr sz="8600"/>
            </a:lvl5pPr>
            <a:lvl6pPr marL="9867902" indent="-1653542">
              <a:defRPr sz="8600"/>
            </a:lvl6pPr>
            <a:lvl7pPr marL="9867902" indent="-1653542">
              <a:defRPr sz="8600"/>
            </a:lvl7pPr>
            <a:lvl8pPr marL="9867902" indent="-1653542">
              <a:defRPr sz="8600"/>
            </a:lvl8pPr>
            <a:lvl9pPr marL="9867902" indent="-1653542">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22877030" y="9020736"/>
            <a:ext cx="17117568" cy="3070858"/>
          </a:xfrm>
        </p:spPr>
        <p:txBody>
          <a:bodyPr anchor="b" anchorCtr="0">
            <a:noAutofit/>
          </a:bodyPr>
          <a:lstStyle>
            <a:lvl1pPr marL="0" indent="0" algn="ctr">
              <a:spcBef>
                <a:spcPts val="0"/>
              </a:spcBef>
              <a:buNone/>
              <a:defRPr sz="13400" b="0">
                <a:solidFill>
                  <a:schemeClr val="tx2">
                    <a:lumMod val="40000"/>
                    <a:lumOff val="60000"/>
                  </a:schemeClr>
                </a:solidFill>
              </a:defRPr>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877030" y="12435838"/>
            <a:ext cx="17117568" cy="16741147"/>
          </a:xfrm>
        </p:spPr>
        <p:txBody>
          <a:bodyPr>
            <a:normAutofit/>
          </a:bodyPr>
          <a:lstStyle>
            <a:lvl1pPr>
              <a:defRPr sz="10600"/>
            </a:lvl1pPr>
            <a:lvl2pPr>
              <a:defRPr sz="9600"/>
            </a:lvl2pPr>
            <a:lvl3pPr>
              <a:defRPr sz="8600"/>
            </a:lvl3pPr>
            <a:lvl4pPr>
              <a:defRPr sz="8600"/>
            </a:lvl4pPr>
            <a:lvl5pPr>
              <a:defRPr sz="8600"/>
            </a:lvl5pPr>
            <a:lvl6pPr marL="9867902" indent="-1653542">
              <a:defRPr sz="8600"/>
            </a:lvl6pPr>
            <a:lvl7pPr marL="9867902" indent="-1653542">
              <a:defRPr sz="8600"/>
            </a:lvl7pPr>
            <a:lvl8pPr marL="9867902" indent="-1653542">
              <a:defRPr sz="8600"/>
            </a:lvl8pPr>
            <a:lvl9pPr marL="9867902" indent="-1653542">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700D83B-9652-4AB2-B7A6-4274F2D3DEE9}" type="datetimeFigureOut">
              <a:rPr lang="en-US" smtClean="0"/>
              <a:pPr/>
              <a:t>5/12/2017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93B67EC-ED21-461C-A77E-FEA5E489A58D}" type="slidenum">
              <a:rPr lang="en-US" smtClean="0"/>
              <a:pPr/>
              <a:t>‹#›</a:t>
            </a:fld>
            <a:endParaRPr lang="en-US" dirty="0"/>
          </a:p>
        </p:txBody>
      </p:sp>
      <p:pic>
        <p:nvPicPr>
          <p:cNvPr id="14" name="Picture 13" descr="Overlay-HorizontalBridge.jpg"/>
          <p:cNvPicPr>
            <a:picLocks noChangeAspect="1"/>
          </p:cNvPicPr>
          <p:nvPr/>
        </p:nvPicPr>
        <p:blipFill>
          <a:blip r:embed="rId3"/>
          <a:srcRect t="23425" r="61031" b="39764"/>
          <a:stretch>
            <a:fillRect/>
          </a:stretch>
        </p:blipFill>
        <p:spPr>
          <a:xfrm>
            <a:off x="22877031" y="11811900"/>
            <a:ext cx="17104070" cy="473342"/>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3744250" y="11811900"/>
            <a:ext cx="17104070" cy="473342"/>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6588720"/>
            <a:ext cx="43891200" cy="2632968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700D83B-9652-4AB2-B7A6-4274F2D3DEE9}" type="datetimeFigureOut">
              <a:rPr lang="en-US" smtClean="0"/>
              <a:pPr/>
              <a:t>5/12/2017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93B67EC-ED21-461C-A77E-FEA5E489A58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43891200" cy="32918400"/>
          </a:xfrm>
          <a:prstGeom prst="rect">
            <a:avLst/>
          </a:prstGeom>
        </p:spPr>
      </p:pic>
      <p:sp>
        <p:nvSpPr>
          <p:cNvPr id="2" name="Date Placeholder 1"/>
          <p:cNvSpPr>
            <a:spLocks noGrp="1"/>
          </p:cNvSpPr>
          <p:nvPr>
            <p:ph type="dt" sz="half" idx="10"/>
          </p:nvPr>
        </p:nvSpPr>
        <p:spPr/>
        <p:txBody>
          <a:bodyPr/>
          <a:lstStyle/>
          <a:p>
            <a:fld id="{0700D83B-9652-4AB2-B7A6-4274F2D3DEE9}" type="datetimeFigureOut">
              <a:rPr lang="en-US" smtClean="0"/>
              <a:pPr/>
              <a:t>5/12/2017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93B67EC-ED21-461C-A77E-FEA5E489A58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20482560" y="0"/>
            <a:ext cx="23408640" cy="329184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1828800" y="2926082"/>
            <a:ext cx="17341325" cy="7379746"/>
          </a:xfrm>
        </p:spPr>
        <p:txBody>
          <a:bodyPr anchor="b"/>
          <a:lstStyle>
            <a:lvl1pPr algn="ctr">
              <a:lnSpc>
                <a:spcPct val="100000"/>
              </a:lnSpc>
              <a:defRPr sz="17300" b="0"/>
            </a:lvl1pPr>
          </a:lstStyle>
          <a:p>
            <a:r>
              <a:rPr lang="en-US" smtClean="0"/>
              <a:t>Click to edit Master title style</a:t>
            </a:r>
            <a:endParaRPr/>
          </a:p>
        </p:txBody>
      </p:sp>
      <p:sp>
        <p:nvSpPr>
          <p:cNvPr id="3" name="Content Placeholder 2"/>
          <p:cNvSpPr>
            <a:spLocks noGrp="1"/>
          </p:cNvSpPr>
          <p:nvPr>
            <p:ph idx="1"/>
          </p:nvPr>
        </p:nvSpPr>
        <p:spPr>
          <a:xfrm>
            <a:off x="23452123" y="1828807"/>
            <a:ext cx="18303235" cy="27348178"/>
          </a:xfrm>
        </p:spPr>
        <p:txBody>
          <a:bodyPr>
            <a:normAutofit/>
          </a:bodyPr>
          <a:lstStyle>
            <a:lvl1pPr>
              <a:defRPr sz="11500" b="0"/>
            </a:lvl1pPr>
            <a:lvl2pPr>
              <a:defRPr sz="10600" b="0"/>
            </a:lvl2pPr>
            <a:lvl3pPr>
              <a:defRPr sz="9600" b="0"/>
            </a:lvl3pPr>
            <a:lvl4pPr>
              <a:defRPr sz="8600" b="0"/>
            </a:lvl4pPr>
            <a:lvl5pPr>
              <a:defRPr sz="8600" b="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828800" y="10607045"/>
            <a:ext cx="17341325" cy="15361920"/>
          </a:xfrm>
        </p:spPr>
        <p:txBody>
          <a:bodyPr>
            <a:normAutofit/>
          </a:bodyPr>
          <a:lstStyle>
            <a:lvl1pPr marL="0" indent="0" algn="ctr">
              <a:spcBef>
                <a:spcPts val="2880"/>
              </a:spcBef>
              <a:buNone/>
              <a:defRPr sz="8600" b="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00D83B-9652-4AB2-B7A6-4274F2D3DEE9}" type="datetimeFigureOut">
              <a:rPr lang="en-US" smtClean="0"/>
              <a:pPr/>
              <a:t>5/12/2017</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20482560" y="30510482"/>
            <a:ext cx="2926080" cy="1752600"/>
          </a:xfrm>
        </p:spPr>
        <p:txBody>
          <a:bodyPr/>
          <a:lstStyle>
            <a:lvl1pPr algn="ctr">
              <a:defRPr>
                <a:solidFill>
                  <a:schemeClr val="tx2">
                    <a:lumMod val="40000"/>
                    <a:lumOff val="60000"/>
                  </a:schemeClr>
                </a:solidFill>
              </a:defRPr>
            </a:lvl1pPr>
          </a:lstStyle>
          <a:p>
            <a:fld id="{E93B67EC-ED21-461C-A77E-FEA5E489A58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02380" y="193639"/>
            <a:ext cx="36339778" cy="6777317"/>
          </a:xfrm>
          <a:prstGeom prst="rect">
            <a:avLst/>
          </a:prstGeom>
        </p:spPr>
        <p:txBody>
          <a:bodyPr vert="horz" lIns="438912" tIns="219456" rIns="438912" bIns="219456"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3802380" y="8455514"/>
            <a:ext cx="36339778" cy="20590133"/>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31928698" y="30510482"/>
            <a:ext cx="10241280" cy="1752600"/>
          </a:xfrm>
          <a:prstGeom prst="rect">
            <a:avLst/>
          </a:prstGeom>
        </p:spPr>
        <p:txBody>
          <a:bodyPr vert="horz" lIns="438912" tIns="219456" rIns="438912" bIns="219456" rtlCol="0" anchor="ctr"/>
          <a:lstStyle>
            <a:lvl1pPr algn="r">
              <a:defRPr sz="5800" b="1">
                <a:solidFill>
                  <a:schemeClr val="tx2">
                    <a:lumMod val="40000"/>
                    <a:lumOff val="60000"/>
                  </a:schemeClr>
                </a:solidFill>
              </a:defRPr>
            </a:lvl1pPr>
          </a:lstStyle>
          <a:p>
            <a:fld id="{0700D83B-9652-4AB2-B7A6-4274F2D3DEE9}" type="datetimeFigureOut">
              <a:rPr lang="en-US" smtClean="0"/>
              <a:pPr/>
              <a:t>5/12/2017</a:t>
            </a:fld>
            <a:endParaRPr lang="en-US" dirty="0"/>
          </a:p>
        </p:txBody>
      </p:sp>
      <p:sp>
        <p:nvSpPr>
          <p:cNvPr id="6" name="Slide Number Placeholder 5"/>
          <p:cNvSpPr>
            <a:spLocks noGrp="1"/>
          </p:cNvSpPr>
          <p:nvPr>
            <p:ph type="sldNum" sz="quarter" idx="4"/>
          </p:nvPr>
        </p:nvSpPr>
        <p:spPr>
          <a:xfrm>
            <a:off x="20482560" y="30510482"/>
            <a:ext cx="2926080" cy="1752600"/>
          </a:xfrm>
          <a:prstGeom prst="rect">
            <a:avLst/>
          </a:prstGeom>
        </p:spPr>
        <p:txBody>
          <a:bodyPr vert="horz" lIns="438912" tIns="219456" rIns="438912" bIns="219456" rtlCol="0" anchor="ctr"/>
          <a:lstStyle>
            <a:lvl1pPr algn="ctr">
              <a:defRPr sz="5800" b="1">
                <a:solidFill>
                  <a:schemeClr val="tx2">
                    <a:lumMod val="40000"/>
                    <a:lumOff val="60000"/>
                  </a:schemeClr>
                </a:solidFill>
              </a:defRPr>
            </a:lvl1pPr>
          </a:lstStyle>
          <a:p>
            <a:fld id="{E93B67EC-ED21-461C-A77E-FEA5E489A58D}" type="slidenum">
              <a:rPr lang="en-US" smtClean="0"/>
              <a:pPr/>
              <a:t>‹#›</a:t>
            </a:fld>
            <a:endParaRPr lang="en-US" dirty="0"/>
          </a:p>
        </p:txBody>
      </p:sp>
      <p:sp>
        <p:nvSpPr>
          <p:cNvPr id="5" name="Footer Placeholder 4"/>
          <p:cNvSpPr>
            <a:spLocks noGrp="1"/>
          </p:cNvSpPr>
          <p:nvPr>
            <p:ph type="ftr" sz="quarter" idx="3"/>
          </p:nvPr>
        </p:nvSpPr>
        <p:spPr>
          <a:xfrm>
            <a:off x="1785768" y="30510482"/>
            <a:ext cx="13898880" cy="1752600"/>
          </a:xfrm>
          <a:prstGeom prst="rect">
            <a:avLst/>
          </a:prstGeom>
        </p:spPr>
        <p:txBody>
          <a:bodyPr vert="horz" lIns="438912" tIns="219456" rIns="438912" bIns="219456" rtlCol="0" anchor="ctr"/>
          <a:lstStyle>
            <a:lvl1pPr algn="l">
              <a:defRPr sz="5800" b="1">
                <a:solidFill>
                  <a:schemeClr val="tx2">
                    <a:lumMod val="40000"/>
                    <a:lumOff val="60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51" r:id="rId15"/>
  </p:sldLayoutIdLst>
  <p:txStyles>
    <p:titleStyle>
      <a:lvl1pPr algn="ctr" defTabSz="4389120" rtl="0" eaLnBrk="1" latinLnBrk="0" hangingPunct="1">
        <a:lnSpc>
          <a:spcPts val="28800"/>
        </a:lnSpc>
        <a:spcBef>
          <a:spcPct val="0"/>
        </a:spcBef>
        <a:buNone/>
        <a:defRPr sz="25900" kern="1200">
          <a:solidFill>
            <a:schemeClr val="tx2"/>
          </a:solidFill>
          <a:latin typeface="+mn-lt"/>
          <a:ea typeface="+mj-ea"/>
          <a:cs typeface="+mj-cs"/>
        </a:defRPr>
      </a:lvl1pPr>
    </p:titleStyle>
    <p:bodyStyle>
      <a:lvl1pPr marL="1645920" indent="-1645920" algn="l" defTabSz="4389120" rtl="0" eaLnBrk="1" latinLnBrk="0" hangingPunct="1">
        <a:spcBef>
          <a:spcPts val="11520"/>
        </a:spcBef>
        <a:buClr>
          <a:schemeClr val="accent1">
            <a:lumMod val="60000"/>
            <a:lumOff val="40000"/>
          </a:schemeClr>
        </a:buClr>
        <a:buFont typeface="Candara" pitchFamily="34" charset="0"/>
        <a:buChar char="•"/>
        <a:defRPr sz="13400" kern="1200">
          <a:solidFill>
            <a:schemeClr val="tx2"/>
          </a:solidFill>
          <a:latin typeface="+mn-lt"/>
          <a:ea typeface="+mn-ea"/>
          <a:cs typeface="+mn-cs"/>
        </a:defRPr>
      </a:lvl1pPr>
      <a:lvl2pPr marL="3291840" indent="-1615440" algn="l" defTabSz="4389120" rtl="0" eaLnBrk="1" latinLnBrk="0" hangingPunct="1">
        <a:spcBef>
          <a:spcPts val="2880"/>
        </a:spcBef>
        <a:buClr>
          <a:schemeClr val="tx2"/>
        </a:buClr>
        <a:buFont typeface="Candara" pitchFamily="34" charset="0"/>
        <a:buChar char="•"/>
        <a:defRPr sz="12500" kern="1200">
          <a:solidFill>
            <a:schemeClr val="tx2"/>
          </a:solidFill>
          <a:latin typeface="+mn-lt"/>
          <a:ea typeface="+mn-ea"/>
          <a:cs typeface="+mn-cs"/>
        </a:defRPr>
      </a:lvl2pPr>
      <a:lvl3pPr marL="4968240" indent="-1676400" algn="l" defTabSz="4389120" rtl="0" eaLnBrk="1" latinLnBrk="0" hangingPunct="1">
        <a:spcBef>
          <a:spcPts val="2880"/>
        </a:spcBef>
        <a:buClr>
          <a:schemeClr val="accent1">
            <a:lumMod val="60000"/>
            <a:lumOff val="40000"/>
          </a:schemeClr>
        </a:buClr>
        <a:buFont typeface="Candara" pitchFamily="34" charset="0"/>
        <a:buChar char="•"/>
        <a:defRPr sz="11500" kern="1200">
          <a:solidFill>
            <a:schemeClr val="tx2"/>
          </a:solidFill>
          <a:latin typeface="+mn-lt"/>
          <a:ea typeface="+mn-ea"/>
          <a:cs typeface="+mn-cs"/>
        </a:defRPr>
      </a:lvl3pPr>
      <a:lvl4pPr marL="6583680" indent="-1615440" algn="l" defTabSz="4389120" rtl="0" eaLnBrk="1" latinLnBrk="0" hangingPunct="1">
        <a:spcBef>
          <a:spcPts val="2880"/>
        </a:spcBef>
        <a:buClr>
          <a:schemeClr val="tx2"/>
        </a:buClr>
        <a:buFont typeface="Candara" pitchFamily="34" charset="0"/>
        <a:buChar char="•"/>
        <a:defRPr sz="10600" kern="1200">
          <a:solidFill>
            <a:schemeClr val="tx2"/>
          </a:solidFill>
          <a:latin typeface="+mn-lt"/>
          <a:ea typeface="+mn-ea"/>
          <a:cs typeface="+mn-cs"/>
        </a:defRPr>
      </a:lvl4pPr>
      <a:lvl5pPr marL="8260080" indent="-1676400" algn="l" defTabSz="4389120" rtl="0" eaLnBrk="1" latinLnBrk="0" hangingPunct="1">
        <a:spcBef>
          <a:spcPts val="2880"/>
        </a:spcBef>
        <a:buClr>
          <a:schemeClr val="accent1">
            <a:lumMod val="60000"/>
            <a:lumOff val="40000"/>
          </a:schemeClr>
        </a:buClr>
        <a:buFont typeface="Candara" pitchFamily="34" charset="0"/>
        <a:buChar char="•"/>
        <a:defRPr sz="9600" kern="1200">
          <a:solidFill>
            <a:schemeClr val="tx2"/>
          </a:solidFill>
          <a:latin typeface="+mn-lt"/>
          <a:ea typeface="+mn-ea"/>
          <a:cs typeface="+mn-cs"/>
        </a:defRPr>
      </a:lvl5pPr>
      <a:lvl6pPr marL="9867902" indent="-1653542" algn="l" defTabSz="4389120" rtl="0" eaLnBrk="1" latinLnBrk="0" hangingPunct="1">
        <a:spcBef>
          <a:spcPct val="20000"/>
        </a:spcBef>
        <a:buFont typeface="Arial" pitchFamily="34" charset="0"/>
        <a:buChar char="•"/>
        <a:defRPr lang="en-US" sz="9600" kern="1200" dirty="0" smtClean="0">
          <a:solidFill>
            <a:schemeClr val="tx2"/>
          </a:solidFill>
          <a:latin typeface="+mn-lt"/>
          <a:ea typeface="+mn-ea"/>
          <a:cs typeface="+mn-cs"/>
        </a:defRPr>
      </a:lvl6pPr>
      <a:lvl7pPr marL="11513822" indent="-1653542" algn="l" defTabSz="4389120" rtl="0" eaLnBrk="1" latinLnBrk="0" hangingPunct="1">
        <a:spcBef>
          <a:spcPct val="20000"/>
        </a:spcBef>
        <a:buClr>
          <a:schemeClr val="accent1">
            <a:lumMod val="60000"/>
            <a:lumOff val="40000"/>
          </a:schemeClr>
        </a:buClr>
        <a:buFont typeface="Arial" pitchFamily="34" charset="0"/>
        <a:buChar char="•"/>
        <a:defRPr lang="en-US" sz="9600" kern="1200" dirty="0" smtClean="0">
          <a:solidFill>
            <a:schemeClr val="tx2"/>
          </a:solidFill>
          <a:latin typeface="+mn-lt"/>
          <a:ea typeface="+mn-ea"/>
          <a:cs typeface="+mn-cs"/>
        </a:defRPr>
      </a:lvl7pPr>
      <a:lvl8pPr marL="13167360" indent="-1653542" algn="l" defTabSz="4389120" rtl="0" eaLnBrk="1" latinLnBrk="0" hangingPunct="1">
        <a:spcBef>
          <a:spcPct val="20000"/>
        </a:spcBef>
        <a:buFont typeface="Arial" pitchFamily="34" charset="0"/>
        <a:buChar char="•"/>
        <a:defRPr lang="en-US" sz="9600" kern="1200" dirty="0" smtClean="0">
          <a:solidFill>
            <a:schemeClr val="tx2"/>
          </a:solidFill>
          <a:latin typeface="+mn-lt"/>
          <a:ea typeface="+mn-ea"/>
          <a:cs typeface="+mn-cs"/>
        </a:defRPr>
      </a:lvl8pPr>
      <a:lvl9pPr marL="14820902" indent="-1653542" algn="l" defTabSz="4389120" rtl="0" eaLnBrk="1" latinLnBrk="0" hangingPunct="1">
        <a:spcBef>
          <a:spcPct val="20000"/>
        </a:spcBef>
        <a:buClr>
          <a:schemeClr val="accent1">
            <a:lumMod val="60000"/>
            <a:lumOff val="40000"/>
          </a:schemeClr>
        </a:buClr>
        <a:buFont typeface="Arial" pitchFamily="34" charset="0"/>
        <a:buChar char="•"/>
        <a:defRPr lang="en-US" sz="9600" kern="1200" dirty="0" smtClean="0">
          <a:solidFill>
            <a:schemeClr val="tx2"/>
          </a:solidFill>
          <a:latin typeface="+mn-lt"/>
          <a:ea typeface="+mn-ea"/>
          <a:cs typeface="+mn-cs"/>
        </a:defRPr>
      </a:lvl9pPr>
    </p:bodyStyle>
    <p:otherStyle>
      <a:defPPr>
        <a:defRPr/>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3.png"/><Relationship Id="rId11" Type="http://schemas.openxmlformats.org/officeDocument/2006/relationships/image" Target="../media/image18.jp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flipH="1">
            <a:off x="0" y="457200"/>
            <a:ext cx="43891200" cy="32918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r>
              <a:rPr lang="en-US" sz="8000" dirty="0" smtClean="0"/>
              <a:t>`</a:t>
            </a:r>
            <a:endParaRPr lang="en-US" sz="8000" dirty="0"/>
          </a:p>
        </p:txBody>
      </p:sp>
      <p:sp>
        <p:nvSpPr>
          <p:cNvPr id="74" name="Rectangle 73"/>
          <p:cNvSpPr/>
          <p:nvPr/>
        </p:nvSpPr>
        <p:spPr>
          <a:xfrm>
            <a:off x="511998" y="4593979"/>
            <a:ext cx="9741573" cy="27673776"/>
          </a:xfrm>
          <a:prstGeom prst="rect">
            <a:avLst/>
          </a:prstGeom>
          <a:solidFill>
            <a:schemeClr val="bg2">
              <a:lumMod val="20000"/>
              <a:lumOff val="80000"/>
              <a:alpha val="80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000" dirty="0"/>
          </a:p>
        </p:txBody>
      </p:sp>
      <p:sp>
        <p:nvSpPr>
          <p:cNvPr id="75" name="Rectangle 74"/>
          <p:cNvSpPr/>
          <p:nvPr/>
        </p:nvSpPr>
        <p:spPr>
          <a:xfrm>
            <a:off x="33887376" y="4770924"/>
            <a:ext cx="9472642" cy="27762162"/>
          </a:xfrm>
          <a:prstGeom prst="rect">
            <a:avLst/>
          </a:prstGeom>
          <a:solidFill>
            <a:schemeClr val="bg2">
              <a:lumMod val="20000"/>
              <a:lumOff val="80000"/>
              <a:alpha val="80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000" dirty="0"/>
          </a:p>
        </p:txBody>
      </p:sp>
      <p:sp>
        <p:nvSpPr>
          <p:cNvPr id="82" name="TextBox 81"/>
          <p:cNvSpPr txBox="1"/>
          <p:nvPr/>
        </p:nvSpPr>
        <p:spPr>
          <a:xfrm>
            <a:off x="533400" y="4724400"/>
            <a:ext cx="9144000" cy="1077218"/>
          </a:xfrm>
          <a:prstGeom prst="rect">
            <a:avLst/>
          </a:prstGeom>
          <a:noFill/>
        </p:spPr>
        <p:txBody>
          <a:bodyPr wrap="square" rtlCol="0">
            <a:spAutoFit/>
          </a:bodyPr>
          <a:lstStyle>
            <a:defPPr>
              <a:defRPr kern="1200" smtId="4294967295"/>
            </a:defPPr>
          </a:lstStyle>
          <a:p>
            <a:r>
              <a:rPr lang="en-US" sz="3200" dirty="0"/>
              <a:t/>
            </a:r>
            <a:br>
              <a:rPr lang="en-US" sz="3200" dirty="0"/>
            </a:br>
            <a:endParaRPr lang="en-US" sz="3200" dirty="0" smtClean="0">
              <a:solidFill>
                <a:schemeClr val="bg2">
                  <a:lumMod val="25000"/>
                </a:schemeClr>
              </a:solidFill>
              <a:cs typeface="Arial" pitchFamily="34" charset="0"/>
            </a:endParaRPr>
          </a:p>
        </p:txBody>
      </p:sp>
      <p:sp>
        <p:nvSpPr>
          <p:cNvPr id="88" name="TextBox 87"/>
          <p:cNvSpPr txBox="1"/>
          <p:nvPr/>
        </p:nvSpPr>
        <p:spPr>
          <a:xfrm>
            <a:off x="649931" y="4752458"/>
            <a:ext cx="8928853" cy="1446550"/>
          </a:xfrm>
          <a:prstGeom prst="rect">
            <a:avLst/>
          </a:prstGeom>
          <a:noFill/>
        </p:spPr>
        <p:txBody>
          <a:bodyPr wrap="square" rtlCol="0">
            <a:spAutoFit/>
          </a:bodyPr>
          <a:lstStyle>
            <a:defPPr>
              <a:defRPr kern="1200" smtId="4294967295"/>
            </a:defPPr>
          </a:lstStyle>
          <a:p>
            <a:r>
              <a:rPr lang="en-US" sz="4400" b="1" i="1" dirty="0" smtClean="0">
                <a:solidFill>
                  <a:schemeClr val="bg2">
                    <a:lumMod val="25000"/>
                  </a:schemeClr>
                </a:solidFill>
                <a:cs typeface="Arial" pitchFamily="34" charset="0"/>
              </a:rPr>
              <a:t>Map #1: Where can a biodiesel fuel company “strike” oil</a:t>
            </a:r>
            <a:endParaRPr lang="en-US" sz="4400" b="1" i="1" dirty="0">
              <a:solidFill>
                <a:schemeClr val="bg2">
                  <a:lumMod val="25000"/>
                </a:schemeClr>
              </a:solidFill>
              <a:cs typeface="Arial" pitchFamily="34" charset="0"/>
            </a:endParaRPr>
          </a:p>
        </p:txBody>
      </p:sp>
      <p:sp>
        <p:nvSpPr>
          <p:cNvPr id="95" name="Rectangle 94"/>
          <p:cNvSpPr/>
          <p:nvPr/>
        </p:nvSpPr>
        <p:spPr>
          <a:xfrm>
            <a:off x="0" y="142222"/>
            <a:ext cx="43891200" cy="3596662"/>
          </a:xfrm>
          <a:prstGeom prst="rect">
            <a:avLst/>
          </a:prstGeom>
          <a:solidFill>
            <a:schemeClr val="bg2">
              <a:lumMod val="20000"/>
              <a:lumOff val="80000"/>
              <a:alpha val="80000"/>
            </a:schemeClr>
          </a:solidFill>
          <a:ln w="1270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000" dirty="0"/>
          </a:p>
        </p:txBody>
      </p:sp>
      <p:sp>
        <p:nvSpPr>
          <p:cNvPr id="96" name="Text Placeholder 1"/>
          <p:cNvSpPr>
            <a:spLocks noGrp="1"/>
          </p:cNvSpPr>
          <p:nvPr>
            <p:ph type="body" sz="quarter" idx="10"/>
          </p:nvPr>
        </p:nvSpPr>
        <p:spPr>
          <a:xfrm>
            <a:off x="3733800" y="268004"/>
            <a:ext cx="36423600" cy="3378162"/>
          </a:xfrm>
        </p:spPr>
        <p:txBody>
          <a:bodyPr>
            <a:normAutofit/>
          </a:bodyPr>
          <a:lstStyle>
            <a:defPPr>
              <a:defRPr kern="1200" smtId="4294967295"/>
            </a:defPPr>
          </a:lstStyle>
          <a:p>
            <a:pPr algn="ctr"/>
            <a:r>
              <a:rPr lang="en-US" sz="9600" b="1" dirty="0" smtClean="0"/>
              <a:t>Geographic Information Systems</a:t>
            </a:r>
            <a:r>
              <a:rPr lang="en-US" sz="9600" b="1" dirty="0"/>
              <a:t/>
            </a:r>
            <a:br>
              <a:rPr lang="en-US" sz="9600" b="1" dirty="0"/>
            </a:br>
            <a:r>
              <a:rPr lang="en-US" sz="9600" b="1" dirty="0" smtClean="0"/>
              <a:t>for </a:t>
            </a:r>
            <a:r>
              <a:rPr lang="en-US" sz="9600" b="1" dirty="0"/>
              <a:t>Sustainability</a:t>
            </a:r>
            <a:endParaRPr lang="en-US" sz="9600" b="1" i="1" dirty="0">
              <a:solidFill>
                <a:schemeClr val="bg1"/>
              </a:solidFill>
            </a:endParaRPr>
          </a:p>
        </p:txBody>
      </p:sp>
      <p:sp>
        <p:nvSpPr>
          <p:cNvPr id="277" name="TextBox 276"/>
          <p:cNvSpPr txBox="1"/>
          <p:nvPr/>
        </p:nvSpPr>
        <p:spPr>
          <a:xfrm>
            <a:off x="34229801" y="4820112"/>
            <a:ext cx="8895044" cy="1446550"/>
          </a:xfrm>
          <a:prstGeom prst="rect">
            <a:avLst/>
          </a:prstGeom>
          <a:noFill/>
        </p:spPr>
        <p:txBody>
          <a:bodyPr wrap="square" rtlCol="0">
            <a:spAutoFit/>
          </a:bodyPr>
          <a:lstStyle>
            <a:defPPr>
              <a:defRPr kern="1200" smtId="4294967295"/>
            </a:defPPr>
          </a:lstStyle>
          <a:p>
            <a:pPr algn="r"/>
            <a:r>
              <a:rPr lang="en-US" sz="4400" b="1" i="1" dirty="0" smtClean="0">
                <a:solidFill>
                  <a:schemeClr val="bg2">
                    <a:lumMod val="25000"/>
                  </a:schemeClr>
                </a:solidFill>
                <a:cs typeface="Arial" pitchFamily="34" charset="0"/>
              </a:rPr>
              <a:t>Map #2: Which watershed should receive funding? </a:t>
            </a:r>
            <a:endParaRPr lang="en-US" sz="4400" b="1" i="1" dirty="0">
              <a:solidFill>
                <a:schemeClr val="bg2">
                  <a:lumMod val="25000"/>
                </a:schemeClr>
              </a:solidFill>
              <a:cs typeface="Arial" pitchFamily="34" charset="0"/>
            </a:endParaRPr>
          </a:p>
        </p:txBody>
      </p:sp>
      <p:pic>
        <p:nvPicPr>
          <p:cNvPr id="7" name="Picture 6"/>
          <p:cNvPicPr>
            <a:picLocks noChangeAspect="1"/>
          </p:cNvPicPr>
          <p:nvPr/>
        </p:nvPicPr>
        <p:blipFill rotWithShape="1">
          <a:blip r:embed="rId3"/>
          <a:srcRect l="20182" r="20257"/>
          <a:stretch/>
        </p:blipFill>
        <p:spPr>
          <a:xfrm>
            <a:off x="10948046" y="19638340"/>
            <a:ext cx="9220200" cy="11858536"/>
          </a:xfrm>
          <a:prstGeom prst="rect">
            <a:avLst/>
          </a:prstGeom>
        </p:spPr>
      </p:pic>
      <p:pic>
        <p:nvPicPr>
          <p:cNvPr id="8" name="Picture 7"/>
          <p:cNvPicPr>
            <a:picLocks noChangeAspect="1"/>
          </p:cNvPicPr>
          <p:nvPr/>
        </p:nvPicPr>
        <p:blipFill>
          <a:blip r:embed="rId4"/>
          <a:stretch>
            <a:fillRect/>
          </a:stretch>
        </p:blipFill>
        <p:spPr>
          <a:xfrm>
            <a:off x="20541027" y="19638340"/>
            <a:ext cx="12795710" cy="11858536"/>
          </a:xfrm>
          <a:prstGeom prst="rect">
            <a:avLst/>
          </a:prstGeom>
        </p:spPr>
      </p:pic>
      <p:pic>
        <p:nvPicPr>
          <p:cNvPr id="21" name="Content Placeholder 3"/>
          <p:cNvPicPr>
            <a:picLocks noChangeAspect="1"/>
          </p:cNvPicPr>
          <p:nvPr/>
        </p:nvPicPr>
        <p:blipFill>
          <a:blip r:embed="rId5"/>
          <a:stretch>
            <a:fillRect/>
          </a:stretch>
        </p:blipFill>
        <p:spPr>
          <a:xfrm>
            <a:off x="1547977" y="6512916"/>
            <a:ext cx="8321808" cy="6241356"/>
          </a:xfrm>
          <a:prstGeom prst="rect">
            <a:avLst/>
          </a:prstGeom>
        </p:spPr>
      </p:pic>
      <p:pic>
        <p:nvPicPr>
          <p:cNvPr id="22" name="Content Placeholder 4"/>
          <p:cNvPicPr>
            <a:picLocks noChangeAspect="1"/>
          </p:cNvPicPr>
          <p:nvPr/>
        </p:nvPicPr>
        <p:blipFill>
          <a:blip r:embed="rId6"/>
          <a:stretch>
            <a:fillRect/>
          </a:stretch>
        </p:blipFill>
        <p:spPr>
          <a:xfrm>
            <a:off x="1580063" y="14873649"/>
            <a:ext cx="8321808" cy="6241356"/>
          </a:xfrm>
          <a:prstGeom prst="rect">
            <a:avLst/>
          </a:prstGeom>
        </p:spPr>
      </p:pic>
      <p:pic>
        <p:nvPicPr>
          <p:cNvPr id="23" name="Content Placeholder 7"/>
          <p:cNvPicPr>
            <a:picLocks noChangeAspect="1"/>
          </p:cNvPicPr>
          <p:nvPr/>
        </p:nvPicPr>
        <p:blipFill>
          <a:blip r:embed="rId7"/>
          <a:stretch>
            <a:fillRect/>
          </a:stretch>
        </p:blipFill>
        <p:spPr>
          <a:xfrm>
            <a:off x="1516604" y="23541015"/>
            <a:ext cx="8384555" cy="6288416"/>
          </a:xfrm>
          <a:prstGeom prst="rect">
            <a:avLst/>
          </a:prstGeom>
        </p:spPr>
      </p:pic>
      <p:pic>
        <p:nvPicPr>
          <p:cNvPr id="24" name="Content Placeholder 3"/>
          <p:cNvPicPr>
            <a:picLocks noChangeAspect="1"/>
          </p:cNvPicPr>
          <p:nvPr/>
        </p:nvPicPr>
        <p:blipFill>
          <a:blip r:embed="rId8"/>
          <a:stretch>
            <a:fillRect/>
          </a:stretch>
        </p:blipFill>
        <p:spPr>
          <a:xfrm>
            <a:off x="34229801" y="6536069"/>
            <a:ext cx="8317000" cy="6237750"/>
          </a:xfrm>
          <a:prstGeom prst="rect">
            <a:avLst/>
          </a:prstGeom>
        </p:spPr>
      </p:pic>
      <p:pic>
        <p:nvPicPr>
          <p:cNvPr id="25" name="Content Placeholder 3"/>
          <p:cNvPicPr>
            <a:picLocks noChangeAspect="1"/>
          </p:cNvPicPr>
          <p:nvPr/>
        </p:nvPicPr>
        <p:blipFill>
          <a:blip r:embed="rId9"/>
          <a:stretch>
            <a:fillRect/>
          </a:stretch>
        </p:blipFill>
        <p:spPr>
          <a:xfrm>
            <a:off x="34229801" y="14873649"/>
            <a:ext cx="8317000" cy="6241356"/>
          </a:xfrm>
          <a:prstGeom prst="rect">
            <a:avLst/>
          </a:prstGeom>
        </p:spPr>
      </p:pic>
      <p:pic>
        <p:nvPicPr>
          <p:cNvPr id="26" name="Content Placeholder 3"/>
          <p:cNvPicPr>
            <a:picLocks noChangeAspect="1"/>
          </p:cNvPicPr>
          <p:nvPr/>
        </p:nvPicPr>
        <p:blipFill>
          <a:blip r:embed="rId10"/>
          <a:stretch>
            <a:fillRect/>
          </a:stretch>
        </p:blipFill>
        <p:spPr>
          <a:xfrm>
            <a:off x="34229801" y="23542392"/>
            <a:ext cx="8317000" cy="6288417"/>
          </a:xfrm>
          <a:prstGeom prst="rect">
            <a:avLst/>
          </a:prstGeom>
        </p:spPr>
      </p:pic>
      <p:sp>
        <p:nvSpPr>
          <p:cNvPr id="29" name="Rectangle 28"/>
          <p:cNvSpPr/>
          <p:nvPr/>
        </p:nvSpPr>
        <p:spPr>
          <a:xfrm>
            <a:off x="790106" y="13052803"/>
            <a:ext cx="9438064" cy="1577597"/>
          </a:xfrm>
          <a:prstGeom prst="rect">
            <a:avLst/>
          </a:prstGeom>
          <a:solidFill>
            <a:srgbClr val="FFFFFF">
              <a:alpha val="80000"/>
            </a:srgb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just"/>
            <a:r>
              <a:rPr lang="en-US" sz="2800" b="1" i="1" dirty="0" smtClean="0">
                <a:solidFill>
                  <a:schemeClr val="tx2"/>
                </a:solidFill>
              </a:rPr>
              <a:t>Fig 03: First the location of the biodiesel company had to be determined and plotted</a:t>
            </a:r>
            <a:r>
              <a:rPr lang="en-US" sz="2800" b="1" i="1" dirty="0">
                <a:solidFill>
                  <a:schemeClr val="tx2"/>
                </a:solidFill>
              </a:rPr>
              <a:t> </a:t>
            </a:r>
            <a:r>
              <a:rPr lang="en-US" sz="2800" b="1" i="1" dirty="0" smtClean="0">
                <a:solidFill>
                  <a:schemeClr val="tx2"/>
                </a:solidFill>
              </a:rPr>
              <a:t>followed by the surrounding restaurants. The streets were drawn so that routes to each restaurant could be plotted .</a:t>
            </a:r>
            <a:endParaRPr lang="en-US" sz="2800" b="1" i="1" dirty="0">
              <a:solidFill>
                <a:schemeClr val="tx2"/>
              </a:solidFill>
            </a:endParaRPr>
          </a:p>
        </p:txBody>
      </p:sp>
      <p:sp>
        <p:nvSpPr>
          <p:cNvPr id="30" name="Rectangle 29"/>
          <p:cNvSpPr/>
          <p:nvPr/>
        </p:nvSpPr>
        <p:spPr>
          <a:xfrm>
            <a:off x="33989737" y="13041301"/>
            <a:ext cx="9135108" cy="1589099"/>
          </a:xfrm>
          <a:prstGeom prst="rect">
            <a:avLst/>
          </a:prstGeom>
          <a:solidFill>
            <a:srgbClr val="FFFFFF">
              <a:alpha val="80000"/>
            </a:srgb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2800" dirty="0"/>
          </a:p>
        </p:txBody>
      </p:sp>
      <p:sp>
        <p:nvSpPr>
          <p:cNvPr id="31" name="Rectangle 30"/>
          <p:cNvSpPr/>
          <p:nvPr/>
        </p:nvSpPr>
        <p:spPr>
          <a:xfrm>
            <a:off x="741371" y="21385578"/>
            <a:ext cx="9472642" cy="1843207"/>
          </a:xfrm>
          <a:prstGeom prst="rect">
            <a:avLst/>
          </a:prstGeom>
          <a:solidFill>
            <a:srgbClr val="FFFFFF">
              <a:alpha val="80000"/>
            </a:srgb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000" dirty="0"/>
          </a:p>
        </p:txBody>
      </p:sp>
      <p:sp>
        <p:nvSpPr>
          <p:cNvPr id="32" name="Rectangle 31"/>
          <p:cNvSpPr/>
          <p:nvPr/>
        </p:nvSpPr>
        <p:spPr>
          <a:xfrm>
            <a:off x="34004977" y="21291647"/>
            <a:ext cx="9119868" cy="2152582"/>
          </a:xfrm>
          <a:prstGeom prst="rect">
            <a:avLst/>
          </a:prstGeom>
          <a:solidFill>
            <a:srgbClr val="FFFFFF">
              <a:alpha val="80000"/>
            </a:srgb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000" dirty="0"/>
          </a:p>
        </p:txBody>
      </p:sp>
      <p:sp>
        <p:nvSpPr>
          <p:cNvPr id="33" name="Rectangle 32"/>
          <p:cNvSpPr/>
          <p:nvPr/>
        </p:nvSpPr>
        <p:spPr>
          <a:xfrm>
            <a:off x="649931" y="30230184"/>
            <a:ext cx="9541714" cy="1875378"/>
          </a:xfrm>
          <a:prstGeom prst="rect">
            <a:avLst/>
          </a:prstGeom>
          <a:solidFill>
            <a:srgbClr val="FFFFFF">
              <a:alpha val="80000"/>
            </a:srgb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endParaRPr lang="en-US" sz="2800" b="1" i="1" dirty="0">
              <a:solidFill>
                <a:schemeClr val="tx2"/>
              </a:solidFill>
            </a:endParaRPr>
          </a:p>
        </p:txBody>
      </p:sp>
      <p:sp>
        <p:nvSpPr>
          <p:cNvPr id="34" name="Rectangle 33"/>
          <p:cNvSpPr/>
          <p:nvPr/>
        </p:nvSpPr>
        <p:spPr>
          <a:xfrm>
            <a:off x="22709782" y="18317945"/>
            <a:ext cx="8458200" cy="939763"/>
          </a:xfrm>
          <a:prstGeom prst="rect">
            <a:avLst/>
          </a:prstGeom>
          <a:solidFill>
            <a:srgbClr val="FFFFFF">
              <a:alpha val="80000"/>
            </a:srgb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000" dirty="0"/>
          </a:p>
        </p:txBody>
      </p:sp>
      <p:sp>
        <p:nvSpPr>
          <p:cNvPr id="4" name="TextBox 3"/>
          <p:cNvSpPr txBox="1"/>
          <p:nvPr/>
        </p:nvSpPr>
        <p:spPr>
          <a:xfrm>
            <a:off x="790106" y="21412903"/>
            <a:ext cx="9548842" cy="1815882"/>
          </a:xfrm>
          <a:prstGeom prst="rect">
            <a:avLst/>
          </a:prstGeom>
          <a:noFill/>
        </p:spPr>
        <p:txBody>
          <a:bodyPr wrap="square" rtlCol="0">
            <a:spAutoFit/>
          </a:bodyPr>
          <a:lstStyle/>
          <a:p>
            <a:pPr algn="just"/>
            <a:r>
              <a:rPr lang="en-US" sz="2800" b="1" i="1" dirty="0" smtClean="0">
                <a:solidFill>
                  <a:schemeClr val="tx2"/>
                </a:solidFill>
              </a:rPr>
              <a:t>Fig 04: After the key locations had been plotted the area around the company’s base was highlighted. A ring buffer from 0 to 3 miles and another from 3 to 6 miles were created and then made into a single item using the clip function.  </a:t>
            </a:r>
            <a:endParaRPr lang="en-US" sz="2800" b="1" i="1" dirty="0">
              <a:solidFill>
                <a:schemeClr val="tx2"/>
              </a:solidFill>
            </a:endParaRPr>
          </a:p>
        </p:txBody>
      </p:sp>
      <p:sp>
        <p:nvSpPr>
          <p:cNvPr id="35" name="Rectangle 34"/>
          <p:cNvSpPr/>
          <p:nvPr/>
        </p:nvSpPr>
        <p:spPr>
          <a:xfrm>
            <a:off x="11177797" y="4724399"/>
            <a:ext cx="21945097" cy="12962539"/>
          </a:xfrm>
          <a:prstGeom prst="rect">
            <a:avLst/>
          </a:prstGeom>
          <a:solidFill>
            <a:schemeClr val="bg2">
              <a:lumMod val="20000"/>
              <a:lumOff val="80000"/>
              <a:alpha val="80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000" b="1" i="1" dirty="0">
              <a:solidFill>
                <a:schemeClr val="tx2"/>
              </a:solidFill>
            </a:endParaRPr>
          </a:p>
        </p:txBody>
      </p:sp>
      <p:sp>
        <p:nvSpPr>
          <p:cNvPr id="36" name="Rectangle 35"/>
          <p:cNvSpPr/>
          <p:nvPr/>
        </p:nvSpPr>
        <p:spPr>
          <a:xfrm>
            <a:off x="11323828" y="18317944"/>
            <a:ext cx="8458200" cy="939763"/>
          </a:xfrm>
          <a:prstGeom prst="rect">
            <a:avLst/>
          </a:prstGeom>
          <a:solidFill>
            <a:srgbClr val="FFFFFF">
              <a:alpha val="80000"/>
            </a:srgb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000" dirty="0"/>
          </a:p>
        </p:txBody>
      </p:sp>
      <p:sp>
        <p:nvSpPr>
          <p:cNvPr id="3" name="TextBox 2"/>
          <p:cNvSpPr txBox="1"/>
          <p:nvPr/>
        </p:nvSpPr>
        <p:spPr>
          <a:xfrm>
            <a:off x="23281282" y="18210745"/>
            <a:ext cx="7315200" cy="1154162"/>
          </a:xfrm>
          <a:prstGeom prst="rect">
            <a:avLst/>
          </a:prstGeom>
          <a:noFill/>
        </p:spPr>
        <p:txBody>
          <a:bodyPr wrap="square" rtlCol="0">
            <a:spAutoFit/>
          </a:bodyPr>
          <a:lstStyle/>
          <a:p>
            <a:pPr algn="ctr"/>
            <a:r>
              <a:rPr lang="en-US" b="1" i="1" dirty="0" smtClean="0">
                <a:solidFill>
                  <a:schemeClr val="tx2"/>
                </a:solidFill>
              </a:rPr>
              <a:t>Map #2</a:t>
            </a:r>
            <a:endParaRPr lang="en-US" b="1" i="1" dirty="0">
              <a:solidFill>
                <a:schemeClr val="tx2"/>
              </a:solidFill>
            </a:endParaRPr>
          </a:p>
        </p:txBody>
      </p:sp>
      <p:sp>
        <p:nvSpPr>
          <p:cNvPr id="5" name="TextBox 4"/>
          <p:cNvSpPr txBox="1"/>
          <p:nvPr/>
        </p:nvSpPr>
        <p:spPr>
          <a:xfrm>
            <a:off x="11832122" y="18210744"/>
            <a:ext cx="7441611" cy="1154162"/>
          </a:xfrm>
          <a:prstGeom prst="rect">
            <a:avLst/>
          </a:prstGeom>
          <a:noFill/>
        </p:spPr>
        <p:txBody>
          <a:bodyPr wrap="square" rtlCol="0">
            <a:spAutoFit/>
          </a:bodyPr>
          <a:lstStyle/>
          <a:p>
            <a:pPr algn="ctr"/>
            <a:r>
              <a:rPr lang="en-US" b="1" i="1" dirty="0" smtClean="0">
                <a:solidFill>
                  <a:schemeClr val="tx2"/>
                </a:solidFill>
              </a:rPr>
              <a:t>Map #1</a:t>
            </a:r>
            <a:endParaRPr lang="en-US" b="1" i="1" dirty="0">
              <a:solidFill>
                <a:schemeClr val="tx2"/>
              </a:solidFill>
            </a:endParaRPr>
          </a:p>
        </p:txBody>
      </p:sp>
      <p:sp>
        <p:nvSpPr>
          <p:cNvPr id="2" name="TextBox 1"/>
          <p:cNvSpPr txBox="1"/>
          <p:nvPr/>
        </p:nvSpPr>
        <p:spPr>
          <a:xfrm>
            <a:off x="11447506" y="4932703"/>
            <a:ext cx="21283403" cy="1569660"/>
          </a:xfrm>
          <a:prstGeom prst="rect">
            <a:avLst/>
          </a:prstGeom>
          <a:noFill/>
        </p:spPr>
        <p:txBody>
          <a:bodyPr wrap="square" rtlCol="0">
            <a:spAutoFit/>
          </a:bodyPr>
          <a:lstStyle/>
          <a:p>
            <a:pPr algn="ctr"/>
            <a:r>
              <a:rPr lang="en-US" sz="9600" b="1" i="1" dirty="0" smtClean="0">
                <a:solidFill>
                  <a:schemeClr val="tx2"/>
                </a:solidFill>
              </a:rPr>
              <a:t>Introduction and Background:</a:t>
            </a:r>
            <a:endParaRPr lang="en-US" sz="9600" b="1" i="1" dirty="0">
              <a:solidFill>
                <a:schemeClr val="tx2"/>
              </a:solidFill>
            </a:endParaRPr>
          </a:p>
        </p:txBody>
      </p:sp>
      <p:sp>
        <p:nvSpPr>
          <p:cNvPr id="6" name="TextBox 5"/>
          <p:cNvSpPr txBox="1"/>
          <p:nvPr/>
        </p:nvSpPr>
        <p:spPr>
          <a:xfrm>
            <a:off x="11365036" y="6822425"/>
            <a:ext cx="21570618" cy="10941457"/>
          </a:xfrm>
          <a:prstGeom prst="rect">
            <a:avLst/>
          </a:prstGeom>
          <a:noFill/>
        </p:spPr>
        <p:txBody>
          <a:bodyPr wrap="square" rtlCol="0">
            <a:spAutoFit/>
          </a:bodyPr>
          <a:lstStyle/>
          <a:p>
            <a:pPr algn="just"/>
            <a:r>
              <a:rPr lang="en-US" sz="4700" b="1" i="1" dirty="0" smtClean="0">
                <a:solidFill>
                  <a:schemeClr val="tx2"/>
                </a:solidFill>
              </a:rPr>
              <a:t>Geographic Information Systems (GIS) are used by many companies all over the world, as well as regular people in day to day life. It can be used in multiple forms such as digital maps, remote sensing, Global Positioning Systems, and many others. Just getting onto Governors Island or going back home would take someone who doesn’t know where they’re going at least four maps to find their way: For coming to the ferry building, for the person driving the boat, for walking to the school, and for inside the building. One of two maps presented today are for a biodiesel fuel company who wants to locate the restaurants around their base and determine the best route to collect fuel (map 1). </a:t>
            </a:r>
            <a:r>
              <a:rPr lang="en-US" sz="4700" b="1" i="1" dirty="0">
                <a:solidFill>
                  <a:schemeClr val="tx2"/>
                </a:solidFill>
              </a:rPr>
              <a:t>T</a:t>
            </a:r>
            <a:r>
              <a:rPr lang="en-US" sz="4700" b="1" i="1" dirty="0" smtClean="0">
                <a:solidFill>
                  <a:schemeClr val="tx2"/>
                </a:solidFill>
              </a:rPr>
              <a:t>he other map is for finding impaired streams and waterways in a set of watersheds, the water routes are all connected in a watershed so if one is influenced eventually so will all of the other waterways. If one watershed were to become heavily impaired it would have an even bigger affect on all the other water sheds around it. Healthy watersheds provide water for every applications such as taking a shower or brushing your teeth so it’s important that they’re properly monitored (map 2).</a:t>
            </a:r>
            <a:endParaRPr lang="en-US" sz="4700" b="1" i="1" dirty="0">
              <a:solidFill>
                <a:schemeClr val="tx2"/>
              </a:solidFill>
            </a:endParaRPr>
          </a:p>
        </p:txBody>
      </p:sp>
      <p:sp>
        <p:nvSpPr>
          <p:cNvPr id="9" name="TextBox 8"/>
          <p:cNvSpPr txBox="1"/>
          <p:nvPr/>
        </p:nvSpPr>
        <p:spPr>
          <a:xfrm>
            <a:off x="741371" y="30289680"/>
            <a:ext cx="9317029" cy="1815882"/>
          </a:xfrm>
          <a:prstGeom prst="rect">
            <a:avLst/>
          </a:prstGeom>
          <a:noFill/>
        </p:spPr>
        <p:txBody>
          <a:bodyPr wrap="square" rtlCol="0">
            <a:spAutoFit/>
          </a:bodyPr>
          <a:lstStyle/>
          <a:p>
            <a:pPr algn="just"/>
            <a:r>
              <a:rPr lang="en-US" sz="2800" b="1" i="1" dirty="0" smtClean="0">
                <a:solidFill>
                  <a:schemeClr val="tx2"/>
                </a:solidFill>
              </a:rPr>
              <a:t>Fig 05: The area inside the outer ring was highlighted and given a color, then to make sure all the points on the map would pop out we clipped the points to the buffer so that they were “on top” of the map.</a:t>
            </a:r>
            <a:endParaRPr lang="en-US" sz="2800" b="1" i="1" dirty="0">
              <a:solidFill>
                <a:schemeClr val="tx2"/>
              </a:solidFill>
            </a:endParaRPr>
          </a:p>
        </p:txBody>
      </p:sp>
      <p:sp>
        <p:nvSpPr>
          <p:cNvPr id="37" name="Rectangle 36"/>
          <p:cNvSpPr/>
          <p:nvPr/>
        </p:nvSpPr>
        <p:spPr>
          <a:xfrm>
            <a:off x="34004977" y="30354965"/>
            <a:ext cx="9119868" cy="2178121"/>
          </a:xfrm>
          <a:prstGeom prst="rect">
            <a:avLst/>
          </a:prstGeom>
          <a:solidFill>
            <a:srgbClr val="FFFFFF">
              <a:alpha val="80000"/>
            </a:srgb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000" dirty="0"/>
          </a:p>
        </p:txBody>
      </p:sp>
      <p:sp>
        <p:nvSpPr>
          <p:cNvPr id="10" name="TextBox 9"/>
          <p:cNvSpPr txBox="1"/>
          <p:nvPr/>
        </p:nvSpPr>
        <p:spPr>
          <a:xfrm>
            <a:off x="34047120" y="12927909"/>
            <a:ext cx="9077725" cy="1815882"/>
          </a:xfrm>
          <a:prstGeom prst="rect">
            <a:avLst/>
          </a:prstGeom>
          <a:noFill/>
        </p:spPr>
        <p:txBody>
          <a:bodyPr wrap="square" rtlCol="0">
            <a:spAutoFit/>
          </a:bodyPr>
          <a:lstStyle/>
          <a:p>
            <a:pPr algn="just"/>
            <a:r>
              <a:rPr lang="en-US" sz="2800" b="1" i="1" dirty="0" smtClean="0">
                <a:solidFill>
                  <a:schemeClr val="tx2"/>
                </a:solidFill>
              </a:rPr>
              <a:t>Fig 06: The highlighted section on the map is the most damaged watershed, this can be found out by using the properties table function which gives a list of the selected area’s physical properties</a:t>
            </a:r>
            <a:endParaRPr lang="en-US" sz="2800" b="1" i="1" dirty="0">
              <a:solidFill>
                <a:schemeClr val="tx2"/>
              </a:solidFill>
            </a:endParaRPr>
          </a:p>
        </p:txBody>
      </p:sp>
      <p:sp>
        <p:nvSpPr>
          <p:cNvPr id="11" name="TextBox 10"/>
          <p:cNvSpPr txBox="1"/>
          <p:nvPr/>
        </p:nvSpPr>
        <p:spPr>
          <a:xfrm>
            <a:off x="34004977" y="21285969"/>
            <a:ext cx="9077725" cy="2246769"/>
          </a:xfrm>
          <a:prstGeom prst="rect">
            <a:avLst/>
          </a:prstGeom>
          <a:noFill/>
        </p:spPr>
        <p:txBody>
          <a:bodyPr wrap="square" rtlCol="0">
            <a:spAutoFit/>
          </a:bodyPr>
          <a:lstStyle/>
          <a:p>
            <a:pPr algn="just"/>
            <a:r>
              <a:rPr lang="en-US" sz="2800" b="1" i="1" dirty="0" smtClean="0">
                <a:solidFill>
                  <a:schemeClr val="tx2"/>
                </a:solidFill>
              </a:rPr>
              <a:t>Fig 07: After determining which waterway was damaged using the properties table function we highlighted the waterbody, which is known as Perry Creek. The streams and rivers layer  around it were turned off to give an unimpeded view of the problem, the watershed was then colored in.</a:t>
            </a:r>
            <a:endParaRPr lang="en-US" sz="2800" b="1" i="1" dirty="0">
              <a:solidFill>
                <a:schemeClr val="tx2"/>
              </a:solidFill>
            </a:endParaRPr>
          </a:p>
        </p:txBody>
      </p:sp>
      <p:sp>
        <p:nvSpPr>
          <p:cNvPr id="12" name="TextBox 11"/>
          <p:cNvSpPr txBox="1"/>
          <p:nvPr/>
        </p:nvSpPr>
        <p:spPr>
          <a:xfrm>
            <a:off x="33989737" y="30343012"/>
            <a:ext cx="9035582" cy="2246769"/>
          </a:xfrm>
          <a:prstGeom prst="rect">
            <a:avLst/>
          </a:prstGeom>
          <a:noFill/>
        </p:spPr>
        <p:txBody>
          <a:bodyPr wrap="square" rtlCol="0">
            <a:spAutoFit/>
          </a:bodyPr>
          <a:lstStyle/>
          <a:p>
            <a:pPr algn="just"/>
            <a:r>
              <a:rPr lang="en-US" sz="2800" b="1" i="1" dirty="0" smtClean="0">
                <a:solidFill>
                  <a:schemeClr val="tx2"/>
                </a:solidFill>
              </a:rPr>
              <a:t>Fig 08: After selecting Perry Creek we used the zoom to feature function to take a closer look, we added in all the waterways around it to get an idea of the areas it may be affecting as well as for reference points. A legend was added that can be used for both maps.</a:t>
            </a:r>
            <a:endParaRPr lang="en-US" sz="2800" b="1" i="1" dirty="0">
              <a:solidFill>
                <a:schemeClr val="tx2"/>
              </a:solidFill>
            </a:endParaRPr>
          </a:p>
        </p:txBody>
      </p:sp>
      <p:sp>
        <p:nvSpPr>
          <p:cNvPr id="38" name="Rectangle 37"/>
          <p:cNvSpPr/>
          <p:nvPr/>
        </p:nvSpPr>
        <p:spPr>
          <a:xfrm>
            <a:off x="11728604" y="31605846"/>
            <a:ext cx="7648645" cy="1025395"/>
          </a:xfrm>
          <a:prstGeom prst="rect">
            <a:avLst/>
          </a:prstGeom>
          <a:solidFill>
            <a:srgbClr val="FFFFFF">
              <a:alpha val="80000"/>
            </a:srgb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r>
              <a:rPr lang="en-US" sz="2800" b="1" i="1" dirty="0" smtClean="0">
                <a:solidFill>
                  <a:schemeClr val="tx2"/>
                </a:solidFill>
              </a:rPr>
              <a:t>Fig 01: Map of BioDfuels and locations around them in a 6 mile radius </a:t>
            </a:r>
            <a:endParaRPr lang="en-US" sz="2800" b="1" i="1" dirty="0">
              <a:solidFill>
                <a:schemeClr val="tx2"/>
              </a:solidFill>
            </a:endParaRPr>
          </a:p>
        </p:txBody>
      </p:sp>
      <p:sp>
        <p:nvSpPr>
          <p:cNvPr id="39" name="Rectangle 38"/>
          <p:cNvSpPr/>
          <p:nvPr/>
        </p:nvSpPr>
        <p:spPr>
          <a:xfrm>
            <a:off x="23124586" y="31590349"/>
            <a:ext cx="7628592" cy="1040892"/>
          </a:xfrm>
          <a:prstGeom prst="rect">
            <a:avLst/>
          </a:prstGeom>
          <a:solidFill>
            <a:srgbClr val="FFFFFF">
              <a:alpha val="80000"/>
            </a:srgb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r>
              <a:rPr lang="en-US" sz="2800" b="1" i="1" dirty="0" smtClean="0">
                <a:solidFill>
                  <a:schemeClr val="tx2"/>
                </a:solidFill>
              </a:rPr>
              <a:t>Fig 02: Map of damaged waterbody for companies looking to invest money in local watersheds</a:t>
            </a:r>
            <a:endParaRPr lang="en-US" sz="2800" b="1" i="1" dirty="0">
              <a:solidFill>
                <a:schemeClr val="tx2"/>
              </a:solidFill>
            </a:endParaRP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51198" y="457201"/>
            <a:ext cx="3164657" cy="3115348"/>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76303" y="457200"/>
            <a:ext cx="3119117" cy="3115348"/>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935655" y="457200"/>
            <a:ext cx="3097720" cy="3115348"/>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749189" y="457200"/>
            <a:ext cx="6223434" cy="3115348"/>
          </a:xfrm>
          <a:prstGeom prst="rect">
            <a:avLst/>
          </a:prstGeom>
        </p:spPr>
      </p:pic>
    </p:spTree>
    <p:extLst>
      <p:ext uri="{BB962C8B-B14F-4D97-AF65-F5344CB8AC3E}">
        <p14:creationId xmlns:p14="http://schemas.microsoft.com/office/powerpoint/2010/main" val="3169697868"/>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15.10.08"/>
  <p:tag name="AS_TITLE" val="Aspose.Slides for .NET 4.0"/>
  <p:tag name="AS_VERSION" val="15.8.1.0"/>
</p:tagLst>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ＤＦＰ行書体"/>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1359</TotalTime>
  <Words>574</Words>
  <Application>Microsoft Office PowerPoint</Application>
  <PresentationFormat>Custom</PresentationFormat>
  <Paragraphs>18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Infusion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to make a scientific poster</dc:title>
  <dc:subject>How To Make A Scientific Poster</dc:subject>
  <dc:creator>Graphicsland/MakeSigns.com</dc:creator>
  <cp:keywords>scientific, research, template, custom, poster, presentation, symposium, printing, powerpoint, create, design, example, sample, download</cp:keywords>
  <dc:description>This is a free template from MakeSigns.com to help you create the perfect scientific poster.</dc:description>
  <cp:lastModifiedBy>admin</cp:lastModifiedBy>
  <cp:revision>116</cp:revision>
  <dcterms:modified xsi:type="dcterms:W3CDTF">2017-05-12T17:15:40Z</dcterms:modified>
  <cp:category>templates for scientific poster</cp:category>
</cp:coreProperties>
</file>