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32248475" cy="43221275"/>
  <p:custDataLst>
    <p:tags r:id="rId4"/>
  </p:custDataLst>
  <p:defaultTextStyle>
    <a:defPPr>
      <a:defRPr lang="en-US"/>
    </a:defPPr>
    <a:lvl1pPr marL="0" algn="l" defTabSz="3511222" rtl="0" eaLnBrk="1" latinLnBrk="0" hangingPunct="1">
      <a:defRPr sz="6900" kern="1200">
        <a:solidFill>
          <a:schemeClr val="tx1"/>
        </a:solidFill>
        <a:latin typeface="+mn-lt"/>
        <a:ea typeface="+mn-ea"/>
        <a:cs typeface="+mn-cs"/>
      </a:defRPr>
    </a:lvl1pPr>
    <a:lvl2pPr marL="1755611" algn="l" defTabSz="3511222" rtl="0" eaLnBrk="1" latinLnBrk="0" hangingPunct="1">
      <a:defRPr sz="6900" kern="1200">
        <a:solidFill>
          <a:schemeClr val="tx1"/>
        </a:solidFill>
        <a:latin typeface="+mn-lt"/>
        <a:ea typeface="+mn-ea"/>
        <a:cs typeface="+mn-cs"/>
      </a:defRPr>
    </a:lvl2pPr>
    <a:lvl3pPr marL="3511222" algn="l" defTabSz="3511222" rtl="0" eaLnBrk="1" latinLnBrk="0" hangingPunct="1">
      <a:defRPr sz="6900" kern="1200">
        <a:solidFill>
          <a:schemeClr val="tx1"/>
        </a:solidFill>
        <a:latin typeface="+mn-lt"/>
        <a:ea typeface="+mn-ea"/>
        <a:cs typeface="+mn-cs"/>
      </a:defRPr>
    </a:lvl3pPr>
    <a:lvl4pPr marL="5266834" algn="l" defTabSz="3511222" rtl="0" eaLnBrk="1" latinLnBrk="0" hangingPunct="1">
      <a:defRPr sz="6900" kern="1200">
        <a:solidFill>
          <a:schemeClr val="tx1"/>
        </a:solidFill>
        <a:latin typeface="+mn-lt"/>
        <a:ea typeface="+mn-ea"/>
        <a:cs typeface="+mn-cs"/>
      </a:defRPr>
    </a:lvl4pPr>
    <a:lvl5pPr marL="7022446" algn="l" defTabSz="3511222" rtl="0" eaLnBrk="1" latinLnBrk="0" hangingPunct="1">
      <a:defRPr sz="6900" kern="1200">
        <a:solidFill>
          <a:schemeClr val="tx1"/>
        </a:solidFill>
        <a:latin typeface="+mn-lt"/>
        <a:ea typeface="+mn-ea"/>
        <a:cs typeface="+mn-cs"/>
      </a:defRPr>
    </a:lvl5pPr>
    <a:lvl6pPr marL="8778057" algn="l" defTabSz="3511222" rtl="0" eaLnBrk="1" latinLnBrk="0" hangingPunct="1">
      <a:defRPr sz="6900" kern="1200">
        <a:solidFill>
          <a:schemeClr val="tx1"/>
        </a:solidFill>
        <a:latin typeface="+mn-lt"/>
        <a:ea typeface="+mn-ea"/>
        <a:cs typeface="+mn-cs"/>
      </a:defRPr>
    </a:lvl6pPr>
    <a:lvl7pPr marL="10533669" algn="l" defTabSz="3511222" rtl="0" eaLnBrk="1" latinLnBrk="0" hangingPunct="1">
      <a:defRPr sz="6900" kern="1200">
        <a:solidFill>
          <a:schemeClr val="tx1"/>
        </a:solidFill>
        <a:latin typeface="+mn-lt"/>
        <a:ea typeface="+mn-ea"/>
        <a:cs typeface="+mn-cs"/>
      </a:defRPr>
    </a:lvl7pPr>
    <a:lvl8pPr marL="12289280" algn="l" defTabSz="3511222" rtl="0" eaLnBrk="1" latinLnBrk="0" hangingPunct="1">
      <a:defRPr sz="6900" kern="1200">
        <a:solidFill>
          <a:schemeClr val="tx1"/>
        </a:solidFill>
        <a:latin typeface="+mn-lt"/>
        <a:ea typeface="+mn-ea"/>
        <a:cs typeface="+mn-cs"/>
      </a:defRPr>
    </a:lvl8pPr>
    <a:lvl9pPr marL="14044892" algn="l" defTabSz="3511222" rtl="0" eaLnBrk="1" latinLnBrk="0" hangingPunct="1">
      <a:defRPr sz="6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368">
          <p15:clr>
            <a:srgbClr val="A4A3A4"/>
          </p15:clr>
        </p15:guide>
        <p15:guide id="2" pos="13824">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B40000"/>
    <a:srgbClr val="C3260C"/>
    <a:srgbClr val="FFFFFF"/>
    <a:srgbClr val="618197"/>
    <a:srgbClr val="96969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6" autoAdjust="0"/>
    <p:restoredTop sz="93846" autoAdjust="0"/>
  </p:normalViewPr>
  <p:slideViewPr>
    <p:cSldViewPr>
      <p:cViewPr>
        <p:scale>
          <a:sx n="33" d="100"/>
          <a:sy n="33" d="100"/>
        </p:scale>
        <p:origin x="2550" y="1104"/>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974339" cy="2161064"/>
          </a:xfrm>
          <a:prstGeom prst="rect">
            <a:avLst/>
          </a:prstGeom>
        </p:spPr>
        <p:txBody>
          <a:bodyPr vert="horz" lIns="431249" tIns="215625" rIns="431249" bIns="215625" rtlCol="0"/>
          <a:lstStyle>
            <a:defPPr>
              <a:defRPr kern="1200" smtId="4294967295"/>
            </a:defPPr>
            <a:lvl1pPr algn="l">
              <a:defRPr sz="5700"/>
            </a:lvl1pPr>
          </a:lstStyle>
          <a:p>
            <a:endParaRPr lang="en-US" dirty="0"/>
          </a:p>
        </p:txBody>
      </p:sp>
      <p:sp>
        <p:nvSpPr>
          <p:cNvPr id="3" name="Date Placeholder 2"/>
          <p:cNvSpPr>
            <a:spLocks noGrp="1"/>
          </p:cNvSpPr>
          <p:nvPr>
            <p:ph type="dt" idx="1"/>
          </p:nvPr>
        </p:nvSpPr>
        <p:spPr>
          <a:xfrm>
            <a:off x="18266673" y="0"/>
            <a:ext cx="13974339" cy="2161064"/>
          </a:xfrm>
          <a:prstGeom prst="rect">
            <a:avLst/>
          </a:prstGeom>
        </p:spPr>
        <p:txBody>
          <a:bodyPr vert="horz" lIns="431249" tIns="215625" rIns="431249" bIns="215625" rtlCol="0"/>
          <a:lstStyle>
            <a:defPPr>
              <a:defRPr kern="1200" smtId="4294967295"/>
            </a:defPPr>
            <a:lvl1pPr algn="r">
              <a:defRPr sz="5700"/>
            </a:lvl1pPr>
          </a:lstStyle>
          <a:p>
            <a:fld id="{627E4650-3C84-4BD4-B176-9B281ACB9889}" type="datetimeFigureOut">
              <a:rPr lang="en-US" smtClean="0"/>
              <a:pPr/>
              <a:t>5/12/2017</a:t>
            </a:fld>
            <a:endParaRPr lang="en-US" dirty="0"/>
          </a:p>
        </p:txBody>
      </p:sp>
      <p:sp>
        <p:nvSpPr>
          <p:cNvPr id="4" name="Slide Image Placeholder 3"/>
          <p:cNvSpPr>
            <a:spLocks noGrp="1" noRot="1" noChangeAspect="1"/>
          </p:cNvSpPr>
          <p:nvPr>
            <p:ph type="sldImg" idx="2"/>
          </p:nvPr>
        </p:nvSpPr>
        <p:spPr>
          <a:xfrm>
            <a:off x="5319713" y="3241675"/>
            <a:ext cx="21609050" cy="16208375"/>
          </a:xfrm>
          <a:prstGeom prst="rect">
            <a:avLst/>
          </a:prstGeom>
          <a:noFill/>
          <a:ln w="12700">
            <a:solidFill>
              <a:prstClr val="black"/>
            </a:solidFill>
          </a:ln>
        </p:spPr>
      </p:sp>
      <p:sp>
        <p:nvSpPr>
          <p:cNvPr id="5" name="Notes Placeholder 4"/>
          <p:cNvSpPr>
            <a:spLocks noGrp="1"/>
          </p:cNvSpPr>
          <p:nvPr>
            <p:ph type="body" sz="quarter" idx="3"/>
          </p:nvPr>
        </p:nvSpPr>
        <p:spPr>
          <a:xfrm>
            <a:off x="3224848" y="20530105"/>
            <a:ext cx="25798780" cy="19449574"/>
          </a:xfrm>
          <a:prstGeom prst="rect">
            <a:avLst/>
          </a:prstGeom>
        </p:spPr>
        <p:txBody>
          <a:bodyPr vert="horz" lIns="431249" tIns="215625" rIns="431249" bIns="215625" rtlCol="0"/>
          <a:lstStyle>
            <a:defPPr>
              <a:defRPr kern="1200" smtId="4294967295"/>
            </a:def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1052710"/>
            <a:ext cx="13974339" cy="2161064"/>
          </a:xfrm>
          <a:prstGeom prst="rect">
            <a:avLst/>
          </a:prstGeom>
        </p:spPr>
        <p:txBody>
          <a:bodyPr vert="horz" lIns="431249" tIns="215625" rIns="431249" bIns="215625" rtlCol="0" anchor="b"/>
          <a:lstStyle>
            <a:defPPr>
              <a:defRPr kern="1200" smtId="4294967295"/>
            </a:defPPr>
            <a:lvl1pPr algn="l">
              <a:defRPr sz="5700"/>
            </a:lvl1pPr>
          </a:lstStyle>
          <a:p>
            <a:endParaRPr lang="en-US" dirty="0"/>
          </a:p>
        </p:txBody>
      </p:sp>
      <p:sp>
        <p:nvSpPr>
          <p:cNvPr id="7" name="Slide Number Placeholder 6"/>
          <p:cNvSpPr>
            <a:spLocks noGrp="1"/>
          </p:cNvSpPr>
          <p:nvPr>
            <p:ph type="sldNum" sz="quarter" idx="5"/>
          </p:nvPr>
        </p:nvSpPr>
        <p:spPr>
          <a:xfrm>
            <a:off x="18266673" y="41052710"/>
            <a:ext cx="13974339" cy="2161064"/>
          </a:xfrm>
          <a:prstGeom prst="rect">
            <a:avLst/>
          </a:prstGeom>
        </p:spPr>
        <p:txBody>
          <a:bodyPr vert="horz" lIns="431249" tIns="215625" rIns="431249" bIns="215625" rtlCol="0" anchor="b"/>
          <a:lstStyle>
            <a:defPPr>
              <a:defRPr kern="1200" smtId="4294967295"/>
            </a:defPPr>
            <a:lvl1pPr algn="r">
              <a:defRPr sz="5700"/>
            </a:lvl1pPr>
          </a:lstStyle>
          <a:p>
            <a:fld id="{71EE9F71-05EC-4350-8012-83BB2DB581AC}" type="slidenum">
              <a:rPr lang="en-US" smtClean="0"/>
              <a:pPr/>
              <a:t>‹#›</a:t>
            </a:fld>
            <a:endParaRPr lang="en-US" dirty="0"/>
          </a:p>
        </p:txBody>
      </p:sp>
    </p:spTree>
    <p:extLst>
      <p:ext uri="{BB962C8B-B14F-4D97-AF65-F5344CB8AC3E}">
        <p14:creationId xmlns:p14="http://schemas.microsoft.com/office/powerpoint/2010/main" val="214635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defRPr kern="1200" smtId="4294967295"/>
            </a:defPPr>
          </a:lstStyle>
          <a:p>
            <a:endParaRPr lang="en-US" dirty="0"/>
          </a:p>
        </p:txBody>
      </p:sp>
      <p:sp>
        <p:nvSpPr>
          <p:cNvPr id="4" name="Slide Number Placeholder 3"/>
          <p:cNvSpPr>
            <a:spLocks noGrp="1"/>
          </p:cNvSpPr>
          <p:nvPr>
            <p:ph type="sldNum" sz="quarter" idx="10"/>
          </p:nvPr>
        </p:nvSpPr>
        <p:spPr/>
        <p:txBody>
          <a:bodyPr/>
          <a:lstStyle>
            <a:defPPr>
              <a:defRPr kern="1200" smtId="4294967295"/>
            </a:defPPr>
          </a:lstStyle>
          <a:p>
            <a:fld id="{71EE9F71-05EC-4350-8012-83BB2DB581AC}" type="slidenum">
              <a:rPr lang="en-US" smtClean="0"/>
              <a:pPr/>
              <a:t>1</a:t>
            </a:fld>
            <a:endParaRPr lang="en-US" dirty="0"/>
          </a:p>
        </p:txBody>
      </p:sp>
    </p:spTree>
    <p:extLst>
      <p:ext uri="{BB962C8B-B14F-4D97-AF65-F5344CB8AC3E}">
        <p14:creationId xmlns:p14="http://schemas.microsoft.com/office/powerpoint/2010/main" val="3026807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7589856" cy="329184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36222077" y="0"/>
            <a:ext cx="7669123" cy="329184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8900163" y="17729498"/>
            <a:ext cx="26144222" cy="7056120"/>
          </a:xfrm>
        </p:spPr>
        <p:txBody>
          <a:bodyPr anchor="b" anchorCtr="0"/>
          <a:lstStyle>
            <a:lvl1pPr>
              <a:lnSpc>
                <a:spcPts val="32640"/>
              </a:lnSpc>
              <a:defRPr sz="312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8900163" y="24979255"/>
            <a:ext cx="26144222" cy="4087906"/>
          </a:xfrm>
        </p:spPr>
        <p:txBody>
          <a:bodyPr>
            <a:normAutofit/>
          </a:bodyPr>
          <a:lstStyle>
            <a:lvl1pPr marL="0" indent="0" algn="ctr">
              <a:spcBef>
                <a:spcPts val="1440"/>
              </a:spcBef>
              <a:buNone/>
              <a:defRPr sz="8600">
                <a:solidFill>
                  <a:schemeClr val="tx2"/>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25237440" y="30510482"/>
            <a:ext cx="10241280" cy="1752600"/>
          </a:xfrm>
        </p:spPr>
        <p:txBody>
          <a:bodyPr/>
          <a:lstStyle>
            <a:lvl1pPr>
              <a:defRPr>
                <a:solidFill>
                  <a:schemeClr val="tx2"/>
                </a:solidFill>
              </a:defRPr>
            </a:lvl1pPr>
          </a:lstStyle>
          <a:p>
            <a:fld id="{0700D83B-9652-4AB2-B7A6-4274F2D3DEE9}" type="datetimeFigureOut">
              <a:rPr lang="en-US" smtClean="0"/>
              <a:pPr/>
              <a:t>5/12/2017</a:t>
            </a:fld>
            <a:endParaRPr lang="en-US" dirty="0"/>
          </a:p>
        </p:txBody>
      </p:sp>
      <p:sp>
        <p:nvSpPr>
          <p:cNvPr id="5" name="Footer Placeholder 4"/>
          <p:cNvSpPr>
            <a:spLocks noGrp="1"/>
          </p:cNvSpPr>
          <p:nvPr>
            <p:ph type="ftr" sz="quarter" idx="11"/>
          </p:nvPr>
        </p:nvSpPr>
        <p:spPr>
          <a:xfrm>
            <a:off x="8412480" y="30510482"/>
            <a:ext cx="13898880" cy="1752600"/>
          </a:xfrm>
        </p:spPr>
        <p:txBody>
          <a:bodyPr/>
          <a:lstStyle>
            <a:lvl1pPr>
              <a:defRPr>
                <a:solidFill>
                  <a:schemeClr val="tx2"/>
                </a:solidFill>
              </a:defRPr>
            </a:lvl1pPr>
          </a:lstStyle>
          <a:p>
            <a:endParaRPr lang="en-US" dirty="0"/>
          </a:p>
        </p:txBody>
      </p:sp>
      <p:pic>
        <p:nvPicPr>
          <p:cNvPr id="15" name="Picture 14" descr="HR-Color.png"/>
          <p:cNvPicPr>
            <a:picLocks noChangeAspect="1"/>
          </p:cNvPicPr>
          <p:nvPr/>
        </p:nvPicPr>
        <p:blipFill>
          <a:blip r:embed="rId4"/>
          <a:stretch>
            <a:fillRect/>
          </a:stretch>
        </p:blipFill>
        <p:spPr>
          <a:xfrm>
            <a:off x="7461504" y="23237806"/>
            <a:ext cx="28968192" cy="163387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a:xfrm>
            <a:off x="1828800" y="2926080"/>
            <a:ext cx="17341546" cy="7373722"/>
          </a:xfrm>
        </p:spPr>
        <p:txBody>
          <a:bodyPr vert="horz" lIns="438912" tIns="219456" rIns="438912" bIns="219456" rtlCol="0" anchor="b">
            <a:noAutofit/>
          </a:bodyPr>
          <a:lstStyle>
            <a:lvl1pPr algn="ctr" defTabSz="4389120" rtl="0" eaLnBrk="1" latinLnBrk="0" hangingPunct="1">
              <a:lnSpc>
                <a:spcPct val="100000"/>
              </a:lnSpc>
              <a:spcBef>
                <a:spcPct val="0"/>
              </a:spcBef>
              <a:buNone/>
              <a:defRPr sz="173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3393402" y="1828800"/>
            <a:ext cx="18303240" cy="27348182"/>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1823923" y="10607038"/>
            <a:ext cx="17346202" cy="15468600"/>
          </a:xfrm>
        </p:spPr>
        <p:txBody>
          <a:bodyPr vert="horz" lIns="438912" tIns="219456" rIns="438912" bIns="219456" rtlCol="0">
            <a:normAutofit/>
          </a:bodyPr>
          <a:lstStyle>
            <a:lvl1pPr marL="0" indent="0" algn="ctr">
              <a:spcBef>
                <a:spcPts val="2880"/>
              </a:spcBef>
              <a:buNone/>
              <a:defRPr sz="8600" b="0" kern="1200">
                <a:solidFill>
                  <a:schemeClr val="tx2"/>
                </a:solidFill>
                <a:latin typeface="+mn-lt"/>
                <a:ea typeface="+mn-ea"/>
                <a:cs typeface="+mn-cs"/>
              </a:defRPr>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marL="0" lvl="0" indent="0" algn="ctr" defTabSz="4389120" rtl="0" eaLnBrk="1" latinLnBrk="0" hangingPunct="1">
              <a:spcBef>
                <a:spcPts val="1152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0482560" y="0"/>
            <a:ext cx="23408640" cy="329184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1828800" y="2926080"/>
            <a:ext cx="17341546" cy="7373722"/>
          </a:xfrm>
        </p:spPr>
        <p:txBody>
          <a:bodyPr vert="horz" lIns="438912" tIns="219456" rIns="438912" bIns="219456" rtlCol="0" anchor="b">
            <a:noAutofit/>
          </a:bodyPr>
          <a:lstStyle>
            <a:lvl1pPr algn="ctr" defTabSz="4389120" rtl="0" eaLnBrk="1" latinLnBrk="0" hangingPunct="1">
              <a:lnSpc>
                <a:spcPct val="100000"/>
              </a:lnSpc>
              <a:spcBef>
                <a:spcPct val="0"/>
              </a:spcBef>
              <a:buNone/>
              <a:defRPr sz="173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3393402" y="1828800"/>
            <a:ext cx="18303240" cy="27348182"/>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1823923" y="10607038"/>
            <a:ext cx="17346202" cy="15468600"/>
          </a:xfrm>
        </p:spPr>
        <p:txBody>
          <a:bodyPr vert="horz" lIns="438912" tIns="219456" rIns="438912" bIns="219456" rtlCol="0">
            <a:normAutofit/>
          </a:bodyPr>
          <a:lstStyle>
            <a:lvl1pPr marL="0" indent="0" algn="ctr">
              <a:spcBef>
                <a:spcPts val="2880"/>
              </a:spcBef>
              <a:buNone/>
              <a:defRPr sz="8600" b="0" kern="1200">
                <a:solidFill>
                  <a:schemeClr val="tx2"/>
                </a:solidFill>
                <a:latin typeface="+mn-lt"/>
                <a:ea typeface="+mn-ea"/>
                <a:cs typeface="+mn-cs"/>
              </a:defRPr>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marL="0" lvl="0" indent="0" algn="ctr" defTabSz="4389120" rtl="0" eaLnBrk="1" latinLnBrk="0" hangingPunct="1">
              <a:spcBef>
                <a:spcPts val="1152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6588720"/>
            <a:ext cx="43891200" cy="2632968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36941760" cy="329184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36576000" y="1828805"/>
            <a:ext cx="6949440" cy="2734818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828800" y="1828807"/>
            <a:ext cx="32186880" cy="2734817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2" name="Text Placeholder 61"/>
          <p:cNvSpPr>
            <a:spLocks noGrp="1"/>
          </p:cNvSpPr>
          <p:nvPr userDrawn="1">
            <p:ph type="body" sz="quarter" idx="10" hasCustomPrompt="1"/>
          </p:nvPr>
        </p:nvSpPr>
        <p:spPr>
          <a:xfrm>
            <a:off x="49916" y="-264075"/>
            <a:ext cx="28594016" cy="3440907"/>
          </a:xfrm>
        </p:spPr>
        <p:txBody>
          <a:bodyPr/>
          <a:lstStyle>
            <a:defPPr>
              <a:defRPr kern="1200" smtId="4294967295"/>
            </a:defPPr>
            <a:lvl1pPr marL="0" indent="0" algn="l">
              <a:buNone/>
              <a:defRPr sz="12300"/>
            </a:lvl1pPr>
            <a:lvl5pPr>
              <a:defRPr/>
            </a:lvl5pPr>
          </a:lstStyle>
          <a:p>
            <a:pPr algn="r"/>
            <a:r>
              <a:rPr lang="en-US" sz="8400" b="1" i="1" smtClean="0">
                <a:solidFill>
                  <a:schemeClr val="bg2">
                    <a:lumMod val="25000"/>
                  </a:schemeClr>
                </a:solidFill>
                <a:cs typeface="Arial" pitchFamily="34" charset="0"/>
              </a:rPr>
              <a:t>This is a Scientific Poster Template created by Graphicsland &amp; </a:t>
            </a:r>
            <a:br>
              <a:rPr lang="en-US" sz="8400" b="1" i="1" smtClean="0">
                <a:solidFill>
                  <a:schemeClr val="bg2">
                    <a:lumMod val="25000"/>
                  </a:schemeClr>
                </a:solidFill>
                <a:cs typeface="Arial" pitchFamily="34" charset="0"/>
              </a:rPr>
            </a:br>
            <a:r>
              <a:rPr lang="en-US" sz="8400" b="1" i="1" smtClean="0">
                <a:solidFill>
                  <a:schemeClr val="bg2">
                    <a:lumMod val="25000"/>
                  </a:schemeClr>
                </a:solidFill>
                <a:cs typeface="Arial" pitchFamily="34" charset="0"/>
              </a:rPr>
              <a:t>MakeSigns.com  - Your poster title would go on these lines</a:t>
            </a:r>
          </a:p>
          <a:p>
            <a:pPr lvl="0"/>
            <a:endParaRPr lang="en-US"/>
          </a:p>
        </p:txBody>
      </p:sp>
      <p:sp>
        <p:nvSpPr>
          <p:cNvPr id="64" name="Text Placeholder 63"/>
          <p:cNvSpPr>
            <a:spLocks noGrp="1"/>
          </p:cNvSpPr>
          <p:nvPr userDrawn="1">
            <p:ph type="body" sz="quarter" idx="11" hasCustomPrompt="1"/>
          </p:nvPr>
        </p:nvSpPr>
        <p:spPr>
          <a:xfrm>
            <a:off x="110725" y="2857500"/>
            <a:ext cx="31356939" cy="2738438"/>
          </a:xfrm>
        </p:spPr>
        <p:txBody>
          <a:bodyPr/>
          <a:lstStyle>
            <a:defPPr>
              <a:defRPr kern="1200" smtId="4294967295"/>
            </a:defPPr>
            <a:lvl1pPr marL="0" indent="0" algn="l">
              <a:buNone/>
              <a:defRPr sz="12300"/>
            </a:lvl1pPr>
          </a:lstStyle>
          <a:p>
            <a:pPr algn="r"/>
            <a:r>
              <a:rPr lang="en-US" sz="4500" smtClean="0">
                <a:solidFill>
                  <a:schemeClr val="bg2">
                    <a:lumMod val="25000"/>
                  </a:schemeClr>
                </a:solidFill>
                <a:cs typeface="Arial" pitchFamily="34" charset="0"/>
              </a:rPr>
              <a:t>Author Name, RN</a:t>
            </a:r>
            <a:r>
              <a:rPr lang="en-US" sz="4500" baseline="30000" smtClean="0">
                <a:solidFill>
                  <a:schemeClr val="bg2">
                    <a:lumMod val="25000"/>
                  </a:schemeClr>
                </a:solidFill>
                <a:cs typeface="Arial" pitchFamily="34" charset="0"/>
              </a:rPr>
              <a:t>1</a:t>
            </a:r>
            <a:r>
              <a:rPr lang="en-US" sz="4500" smtClean="0">
                <a:solidFill>
                  <a:schemeClr val="bg2">
                    <a:lumMod val="25000"/>
                  </a:schemeClr>
                </a:solidFill>
                <a:cs typeface="Arial" pitchFamily="34" charset="0"/>
              </a:rPr>
              <a:t>; Author Name, Ph.D</a:t>
            </a:r>
            <a:r>
              <a:rPr lang="en-US" sz="4500" baseline="30000" smtClean="0">
                <a:solidFill>
                  <a:schemeClr val="bg2">
                    <a:lumMod val="25000"/>
                  </a:schemeClr>
                </a:solidFill>
                <a:cs typeface="Arial" pitchFamily="34" charset="0"/>
              </a:rPr>
              <a:t>2</a:t>
            </a:r>
            <a:r>
              <a:rPr lang="en-US" sz="4500" smtClean="0">
                <a:solidFill>
                  <a:schemeClr val="bg2">
                    <a:lumMod val="25000"/>
                  </a:schemeClr>
                </a:solidFill>
                <a:cs typeface="Arial" pitchFamily="34" charset="0"/>
              </a:rPr>
              <a:t>, Author Name, RN</a:t>
            </a:r>
            <a:r>
              <a:rPr lang="en-US" sz="4500" baseline="30000" smtClean="0">
                <a:solidFill>
                  <a:schemeClr val="bg2">
                    <a:lumMod val="25000"/>
                  </a:schemeClr>
                </a:solidFill>
                <a:cs typeface="Arial" pitchFamily="34" charset="0"/>
              </a:rPr>
              <a:t>2,3</a:t>
            </a:r>
            <a:r>
              <a:rPr lang="en-US" sz="4500" smtClean="0">
                <a:solidFill>
                  <a:schemeClr val="bg2">
                    <a:lumMod val="25000"/>
                  </a:schemeClr>
                </a:solidFill>
                <a:cs typeface="Arial" pitchFamily="34" charset="0"/>
              </a:rPr>
              <a:t>; Author Name, Ph.D</a:t>
            </a:r>
            <a:r>
              <a:rPr lang="en-US" sz="4500" baseline="30000" smtClean="0">
                <a:solidFill>
                  <a:schemeClr val="bg2">
                    <a:lumMod val="25000"/>
                  </a:schemeClr>
                </a:solidFill>
                <a:cs typeface="Arial" pitchFamily="34" charset="0"/>
              </a:rPr>
              <a:t>1,4</a:t>
            </a:r>
            <a:r>
              <a:rPr lang="en-US" sz="4500" smtClean="0">
                <a:solidFill>
                  <a:schemeClr val="bg2">
                    <a:lumMod val="25000"/>
                  </a:schemeClr>
                </a:solidFill>
                <a:cs typeface="Arial" pitchFamily="34" charset="0"/>
              </a:rPr>
              <a:t> </a:t>
            </a:r>
            <a:br>
              <a:rPr lang="en-US" sz="4500" smtClean="0">
                <a:solidFill>
                  <a:schemeClr val="bg2">
                    <a:lumMod val="25000"/>
                  </a:schemeClr>
                </a:solidFill>
                <a:cs typeface="Arial" pitchFamily="34" charset="0"/>
              </a:rPr>
            </a:br>
            <a:r>
              <a:rPr lang="en-US" sz="4500" baseline="30000" smtClean="0">
                <a:solidFill>
                  <a:schemeClr val="bg2">
                    <a:lumMod val="25000"/>
                  </a:schemeClr>
                </a:solidFill>
                <a:cs typeface="Arial" pitchFamily="34" charset="0"/>
              </a:rPr>
              <a:t>1</a:t>
            </a:r>
            <a:r>
              <a:rPr lang="en-US" sz="4500" smtClean="0">
                <a:solidFill>
                  <a:schemeClr val="bg2">
                    <a:lumMod val="25000"/>
                  </a:schemeClr>
                </a:solidFill>
                <a:cs typeface="Arial" pitchFamily="34" charset="0"/>
              </a:rPr>
              <a:t>Name of University, City, State; </a:t>
            </a:r>
            <a:r>
              <a:rPr lang="en-US" sz="4500" baseline="30000" smtClean="0">
                <a:solidFill>
                  <a:schemeClr val="bg2">
                    <a:lumMod val="25000"/>
                  </a:schemeClr>
                </a:solidFill>
                <a:cs typeface="Arial" pitchFamily="34" charset="0"/>
              </a:rPr>
              <a:t>2</a:t>
            </a:r>
            <a:r>
              <a:rPr lang="en-US" sz="4500" smtClean="0">
                <a:solidFill>
                  <a:schemeClr val="bg2">
                    <a:lumMod val="25000"/>
                  </a:schemeClr>
                </a:solidFill>
                <a:cs typeface="Arial" pitchFamily="34" charset="0"/>
              </a:rPr>
              <a:t>Name of University, City, State; </a:t>
            </a:r>
            <a:r>
              <a:rPr lang="en-US" sz="4500" baseline="30000" smtClean="0">
                <a:solidFill>
                  <a:schemeClr val="bg2">
                    <a:lumMod val="25000"/>
                  </a:schemeClr>
                </a:solidFill>
                <a:cs typeface="Arial" pitchFamily="34" charset="0"/>
              </a:rPr>
              <a:t>3</a:t>
            </a:r>
            <a:r>
              <a:rPr lang="en-US" sz="4500" smtClean="0">
                <a:solidFill>
                  <a:schemeClr val="bg2">
                    <a:lumMod val="25000"/>
                  </a:schemeClr>
                </a:solidFill>
                <a:cs typeface="Arial" pitchFamily="34" charset="0"/>
              </a:rPr>
              <a:t>Name of University, City, State; </a:t>
            </a:r>
            <a:r>
              <a:rPr lang="en-US" sz="4500" baseline="30000" smtClean="0">
                <a:solidFill>
                  <a:schemeClr val="bg2">
                    <a:lumMod val="25000"/>
                  </a:schemeClr>
                </a:solidFill>
                <a:cs typeface="Arial" pitchFamily="34" charset="0"/>
              </a:rPr>
              <a:t>4</a:t>
            </a:r>
            <a:r>
              <a:rPr lang="en-US" sz="4500" smtClean="0">
                <a:solidFill>
                  <a:schemeClr val="bg2">
                    <a:lumMod val="25000"/>
                  </a:schemeClr>
                </a:solidFill>
                <a:cs typeface="Arial" pitchFamily="34" charset="0"/>
              </a:rPr>
              <a:t>Name of University, City, State; </a:t>
            </a:r>
          </a:p>
          <a:p>
            <a:pPr lvl="0"/>
            <a:endParaRPr lang="en-US"/>
          </a:p>
        </p:txBody>
      </p:sp>
    </p:spTree>
    <p:extLst>
      <p:ext uri="{BB962C8B-B14F-4D97-AF65-F5344CB8AC3E}">
        <p14:creationId xmlns:p14="http://schemas.microsoft.com/office/powerpoint/2010/main" val="327550439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845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6588720"/>
            <a:ext cx="43891200" cy="2632968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7589856" cy="329184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36222077" y="0"/>
            <a:ext cx="7669123" cy="329184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8900163" y="17729498"/>
            <a:ext cx="26144222" cy="7056120"/>
          </a:xfrm>
        </p:spPr>
        <p:txBody>
          <a:bodyPr anchor="b" anchorCtr="0"/>
          <a:lstStyle>
            <a:lvl1pPr>
              <a:lnSpc>
                <a:spcPts val="32640"/>
              </a:lnSpc>
              <a:defRPr sz="31200">
                <a:latin typeface="+mj-lt"/>
              </a:defRPr>
            </a:lvl1pPr>
          </a:lstStyle>
          <a:p>
            <a:r>
              <a:rPr lang="en-US" smtClean="0"/>
              <a:t>Click to edit Master title style</a:t>
            </a:r>
            <a:endParaRPr/>
          </a:p>
        </p:txBody>
      </p:sp>
      <p:sp>
        <p:nvSpPr>
          <p:cNvPr id="3" name="Subtitle 2"/>
          <p:cNvSpPr>
            <a:spLocks noGrp="1"/>
          </p:cNvSpPr>
          <p:nvPr>
            <p:ph type="subTitle" idx="1"/>
          </p:nvPr>
        </p:nvSpPr>
        <p:spPr>
          <a:xfrm>
            <a:off x="8900163" y="24979255"/>
            <a:ext cx="26144222" cy="4087906"/>
          </a:xfrm>
        </p:spPr>
        <p:txBody>
          <a:bodyPr>
            <a:normAutofit/>
          </a:bodyPr>
          <a:lstStyle>
            <a:lvl1pPr marL="0" indent="0" algn="ctr">
              <a:spcBef>
                <a:spcPts val="1440"/>
              </a:spcBef>
              <a:buNone/>
              <a:defRPr sz="8600">
                <a:solidFill>
                  <a:schemeClr val="tx2"/>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25237440" y="30510482"/>
            <a:ext cx="10241280" cy="1752600"/>
          </a:xfrm>
        </p:spPr>
        <p:txBody>
          <a:bodyPr/>
          <a:lstStyle>
            <a:lvl1pPr>
              <a:defRPr>
                <a:solidFill>
                  <a:schemeClr val="tx2"/>
                </a:solidFill>
              </a:defRPr>
            </a:lvl1pPr>
          </a:lstStyle>
          <a:p>
            <a:fld id="{0700D83B-9652-4AB2-B7A6-4274F2D3DEE9}" type="datetimeFigureOut">
              <a:rPr lang="en-US" smtClean="0"/>
              <a:pPr/>
              <a:t>5/12/2017</a:t>
            </a:fld>
            <a:endParaRPr lang="en-US" dirty="0"/>
          </a:p>
        </p:txBody>
      </p:sp>
      <p:sp>
        <p:nvSpPr>
          <p:cNvPr id="5" name="Footer Placeholder 4"/>
          <p:cNvSpPr>
            <a:spLocks noGrp="1"/>
          </p:cNvSpPr>
          <p:nvPr>
            <p:ph type="ftr" sz="quarter" idx="11"/>
          </p:nvPr>
        </p:nvSpPr>
        <p:spPr>
          <a:xfrm>
            <a:off x="8412480" y="30510482"/>
            <a:ext cx="13898880" cy="1752600"/>
          </a:xfrm>
        </p:spPr>
        <p:txBody>
          <a:bodyPr/>
          <a:lstStyle>
            <a:lvl1pPr>
              <a:defRPr>
                <a:solidFill>
                  <a:schemeClr val="tx2"/>
                </a:solidFill>
              </a:defRPr>
            </a:lvl1pPr>
          </a:lstStyle>
          <a:p>
            <a:endParaRPr lang="en-US" dirty="0"/>
          </a:p>
        </p:txBody>
      </p:sp>
      <p:pic>
        <p:nvPicPr>
          <p:cNvPr id="15" name="Picture 14" descr="HR-Color.png"/>
          <p:cNvPicPr>
            <a:picLocks noChangeAspect="1"/>
          </p:cNvPicPr>
          <p:nvPr/>
        </p:nvPicPr>
        <p:blipFill>
          <a:blip r:embed="rId4"/>
          <a:stretch>
            <a:fillRect/>
          </a:stretch>
        </p:blipFill>
        <p:spPr>
          <a:xfrm>
            <a:off x="7461504" y="23237806"/>
            <a:ext cx="28968192" cy="1633877"/>
          </a:xfrm>
          <a:prstGeom prst="rect">
            <a:avLst/>
          </a:prstGeom>
        </p:spPr>
      </p:pic>
      <p:sp>
        <p:nvSpPr>
          <p:cNvPr id="14" name="Picture Placeholder 13"/>
          <p:cNvSpPr>
            <a:spLocks noGrp="1"/>
          </p:cNvSpPr>
          <p:nvPr>
            <p:ph type="pic" sz="quarter" idx="12"/>
          </p:nvPr>
        </p:nvSpPr>
        <p:spPr>
          <a:xfrm>
            <a:off x="15878290" y="4561248"/>
            <a:ext cx="12134621" cy="12134621"/>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438912" tIns="219456" rIns="438912" bIns="219456" rtlCol="0">
            <a:normAutofit/>
          </a:bodyPr>
          <a:lstStyle>
            <a:lvl1pPr marL="0" indent="0" algn="ctr" defTabSz="4389120" rtl="0" eaLnBrk="1" latinLnBrk="0" hangingPunct="1">
              <a:spcBef>
                <a:spcPts val="11520"/>
              </a:spcBef>
              <a:buClr>
                <a:schemeClr val="accent1">
                  <a:lumMod val="60000"/>
                  <a:lumOff val="40000"/>
                </a:schemeClr>
              </a:buClr>
              <a:buFont typeface="Candara" pitchFamily="34" charset="0"/>
              <a:buNone/>
              <a:defRPr sz="11500" kern="1200">
                <a:solidFill>
                  <a:schemeClr val="tx2"/>
                </a:solidFill>
                <a:latin typeface="+mn-lt"/>
                <a:ea typeface="+mn-ea"/>
                <a:cs typeface="+mn-cs"/>
              </a:defRPr>
            </a:lvl1pPr>
          </a:lstStyle>
          <a:p>
            <a:r>
              <a:rPr lang="en-US" dirty="0" smtClean="0"/>
              <a:t>Drag picture to placeholder or click icon to add</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900160" y="8885820"/>
            <a:ext cx="26144227" cy="8305800"/>
          </a:xfrm>
        </p:spPr>
        <p:txBody>
          <a:bodyPr anchor="b" anchorCtr="0"/>
          <a:lstStyle>
            <a:lvl1pPr algn="ctr">
              <a:lnSpc>
                <a:spcPts val="32640"/>
              </a:lnSpc>
              <a:defRPr sz="312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8900160" y="17169206"/>
            <a:ext cx="26144227" cy="3983914"/>
          </a:xfrm>
        </p:spPr>
        <p:txBody>
          <a:bodyPr anchor="t" anchorCtr="0">
            <a:normAutofit/>
          </a:bodyPr>
          <a:lstStyle>
            <a:lvl1pPr marL="0" indent="0" algn="ctr">
              <a:spcBef>
                <a:spcPts val="1440"/>
              </a:spcBef>
              <a:buNone/>
              <a:defRPr sz="8600">
                <a:solidFill>
                  <a:schemeClr val="tx2"/>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3B67EC-ED21-461C-A77E-FEA5E489A58D}" type="slidenum">
              <a:rPr lang="en-US" smtClean="0"/>
              <a:pPr/>
              <a:t>‹#›</a:t>
            </a:fld>
            <a:endParaRPr lang="en-US" dirty="0"/>
          </a:p>
        </p:txBody>
      </p:sp>
      <p:grpSp>
        <p:nvGrpSpPr>
          <p:cNvPr id="7" name="Group 9"/>
          <p:cNvGrpSpPr/>
          <p:nvPr/>
        </p:nvGrpSpPr>
        <p:grpSpPr>
          <a:xfrm>
            <a:off x="0" y="0"/>
            <a:ext cx="43891200" cy="5718029"/>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27200371"/>
            <a:ext cx="43891200" cy="5718029"/>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7461504" y="15642266"/>
            <a:ext cx="28968192" cy="163387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6588720"/>
            <a:ext cx="43891200" cy="2632968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3802378" y="8519163"/>
            <a:ext cx="17117568" cy="20657822"/>
          </a:xfrm>
        </p:spPr>
        <p:txBody>
          <a:bodyPr>
            <a:normAutofit/>
          </a:bodyPr>
          <a:lstStyle>
            <a:lvl1pPr>
              <a:defRPr sz="11500"/>
            </a:lvl1pPr>
            <a:lvl2pPr>
              <a:defRPr sz="10600"/>
            </a:lvl2pPr>
            <a:lvl3pPr>
              <a:defRPr sz="9600"/>
            </a:lvl3pPr>
            <a:lvl4pPr>
              <a:defRPr sz="8600"/>
            </a:lvl4pPr>
            <a:lvl5pPr>
              <a:defRPr sz="8600"/>
            </a:lvl5pPr>
            <a:lvl6pPr>
              <a:defRPr sz="8600"/>
            </a:lvl6pPr>
            <a:lvl7pPr marL="9867902" indent="-1653542">
              <a:defRPr sz="8600"/>
            </a:lvl7pPr>
            <a:lvl8pPr marL="9867902" indent="-1653542">
              <a:defRPr sz="8600"/>
            </a:lvl8pPr>
            <a:lvl9pPr marL="9867902" indent="-1653542">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22879363" y="8519163"/>
            <a:ext cx="17117568" cy="20657822"/>
          </a:xfrm>
        </p:spPr>
        <p:txBody>
          <a:bodyPr>
            <a:normAutofit/>
          </a:bodyPr>
          <a:lstStyle>
            <a:lvl1pPr>
              <a:defRPr sz="11500"/>
            </a:lvl1pPr>
            <a:lvl2pPr>
              <a:defRPr sz="10600"/>
            </a:lvl2pPr>
            <a:lvl3pPr>
              <a:defRPr sz="9600"/>
            </a:lvl3pPr>
            <a:lvl4pPr>
              <a:defRPr sz="8600"/>
            </a:lvl4pPr>
            <a:lvl5pPr>
              <a:defRPr sz="8600"/>
            </a:lvl5pPr>
            <a:lvl6pPr>
              <a:defRPr sz="8600"/>
            </a:lvl6pPr>
            <a:lvl7pPr marL="9867902" indent="-1653542">
              <a:defRPr sz="8600"/>
            </a:lvl7pPr>
            <a:lvl8pPr marL="9867902" indent="-1653542">
              <a:defRPr sz="8600"/>
            </a:lvl8pPr>
            <a:lvl9pPr marL="9867902" indent="-1653542">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6588720"/>
            <a:ext cx="43891200" cy="2632968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3730752" y="9020736"/>
            <a:ext cx="17117568" cy="3070858"/>
          </a:xfrm>
        </p:spPr>
        <p:txBody>
          <a:bodyPr anchor="b" anchorCtr="0">
            <a:noAutofit/>
          </a:bodyPr>
          <a:lstStyle>
            <a:lvl1pPr marL="0" indent="0" algn="ctr">
              <a:spcBef>
                <a:spcPts val="0"/>
              </a:spcBef>
              <a:buNone/>
              <a:defRPr sz="13400" b="0">
                <a:solidFill>
                  <a:schemeClr val="tx2">
                    <a:lumMod val="40000"/>
                    <a:lumOff val="60000"/>
                  </a:schemeClr>
                </a:solidFill>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3730752" y="12435838"/>
            <a:ext cx="17117568" cy="16741147"/>
          </a:xfrm>
        </p:spPr>
        <p:txBody>
          <a:bodyPr>
            <a:normAutofit/>
          </a:bodyPr>
          <a:lstStyle>
            <a:lvl1pPr>
              <a:defRPr sz="10600"/>
            </a:lvl1pPr>
            <a:lvl2pPr>
              <a:defRPr sz="9600"/>
            </a:lvl2pPr>
            <a:lvl3pPr>
              <a:defRPr sz="8600"/>
            </a:lvl3pPr>
            <a:lvl4pPr>
              <a:defRPr sz="8600"/>
            </a:lvl4pPr>
            <a:lvl5pPr>
              <a:defRPr sz="8600"/>
            </a:lvl5pPr>
            <a:lvl6pPr marL="9867902" indent="-1653542">
              <a:defRPr sz="8600"/>
            </a:lvl6pPr>
            <a:lvl7pPr marL="9867902" indent="-1653542">
              <a:defRPr sz="8600"/>
            </a:lvl7pPr>
            <a:lvl8pPr marL="9867902" indent="-1653542">
              <a:defRPr sz="8600"/>
            </a:lvl8pPr>
            <a:lvl9pPr marL="9867902" indent="-1653542">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22877030" y="9020736"/>
            <a:ext cx="17117568" cy="3070858"/>
          </a:xfrm>
        </p:spPr>
        <p:txBody>
          <a:bodyPr anchor="b" anchorCtr="0">
            <a:noAutofit/>
          </a:bodyPr>
          <a:lstStyle>
            <a:lvl1pPr marL="0" indent="0" algn="ctr">
              <a:spcBef>
                <a:spcPts val="0"/>
              </a:spcBef>
              <a:buNone/>
              <a:defRPr sz="13400" b="0">
                <a:solidFill>
                  <a:schemeClr val="tx2">
                    <a:lumMod val="40000"/>
                    <a:lumOff val="60000"/>
                  </a:schemeClr>
                </a:solidFill>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877030" y="12435838"/>
            <a:ext cx="17117568" cy="16741147"/>
          </a:xfrm>
        </p:spPr>
        <p:txBody>
          <a:bodyPr>
            <a:normAutofit/>
          </a:bodyPr>
          <a:lstStyle>
            <a:lvl1pPr>
              <a:defRPr sz="10600"/>
            </a:lvl1pPr>
            <a:lvl2pPr>
              <a:defRPr sz="9600"/>
            </a:lvl2pPr>
            <a:lvl3pPr>
              <a:defRPr sz="8600"/>
            </a:lvl3pPr>
            <a:lvl4pPr>
              <a:defRPr sz="8600"/>
            </a:lvl4pPr>
            <a:lvl5pPr>
              <a:defRPr sz="8600"/>
            </a:lvl5pPr>
            <a:lvl6pPr marL="9867902" indent="-1653542">
              <a:defRPr sz="8600"/>
            </a:lvl6pPr>
            <a:lvl7pPr marL="9867902" indent="-1653542">
              <a:defRPr sz="8600"/>
            </a:lvl7pPr>
            <a:lvl8pPr marL="9867902" indent="-1653542">
              <a:defRPr sz="8600"/>
            </a:lvl8pPr>
            <a:lvl9pPr marL="9867902" indent="-1653542">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3B67EC-ED21-461C-A77E-FEA5E489A58D}" type="slidenum">
              <a:rPr lang="en-US" smtClean="0"/>
              <a:pPr/>
              <a:t>‹#›</a:t>
            </a:fld>
            <a:endParaRPr lang="en-US" dirty="0"/>
          </a:p>
        </p:txBody>
      </p:sp>
      <p:pic>
        <p:nvPicPr>
          <p:cNvPr id="14" name="Picture 13" descr="Overlay-HorizontalBridge.jpg"/>
          <p:cNvPicPr>
            <a:picLocks noChangeAspect="1"/>
          </p:cNvPicPr>
          <p:nvPr/>
        </p:nvPicPr>
        <p:blipFill>
          <a:blip r:embed="rId3"/>
          <a:srcRect t="23425" r="61031" b="39764"/>
          <a:stretch>
            <a:fillRect/>
          </a:stretch>
        </p:blipFill>
        <p:spPr>
          <a:xfrm>
            <a:off x="22877031" y="11811900"/>
            <a:ext cx="17104070" cy="473342"/>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3744250" y="11811900"/>
            <a:ext cx="17104070" cy="473342"/>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6588720"/>
            <a:ext cx="43891200" cy="2632968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43891200" cy="32918400"/>
          </a:xfrm>
          <a:prstGeom prst="rect">
            <a:avLst/>
          </a:prstGeom>
        </p:spPr>
      </p:pic>
      <p:sp>
        <p:nvSpPr>
          <p:cNvPr id="2" name="Date Placeholder 1"/>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3B67EC-ED21-461C-A77E-FEA5E489A58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20482560" y="0"/>
            <a:ext cx="23408640" cy="329184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1828800" y="2926082"/>
            <a:ext cx="17341325" cy="7379746"/>
          </a:xfrm>
        </p:spPr>
        <p:txBody>
          <a:bodyPr anchor="b"/>
          <a:lstStyle>
            <a:lvl1pPr algn="ctr">
              <a:lnSpc>
                <a:spcPct val="100000"/>
              </a:lnSpc>
              <a:defRPr sz="17300" b="0"/>
            </a:lvl1pPr>
          </a:lstStyle>
          <a:p>
            <a:r>
              <a:rPr lang="en-US" smtClean="0"/>
              <a:t>Click to edit Master title style</a:t>
            </a:r>
            <a:endParaRPr/>
          </a:p>
        </p:txBody>
      </p:sp>
      <p:sp>
        <p:nvSpPr>
          <p:cNvPr id="3" name="Content Placeholder 2"/>
          <p:cNvSpPr>
            <a:spLocks noGrp="1"/>
          </p:cNvSpPr>
          <p:nvPr>
            <p:ph idx="1"/>
          </p:nvPr>
        </p:nvSpPr>
        <p:spPr>
          <a:xfrm>
            <a:off x="23452123" y="1828807"/>
            <a:ext cx="18303235" cy="27348178"/>
          </a:xfrm>
        </p:spPr>
        <p:txBody>
          <a:bodyPr>
            <a:normAutofit/>
          </a:bodyPr>
          <a:lstStyle>
            <a:lvl1pPr>
              <a:defRPr sz="11500" b="0"/>
            </a:lvl1pPr>
            <a:lvl2pPr>
              <a:defRPr sz="10600" b="0"/>
            </a:lvl2pPr>
            <a:lvl3pPr>
              <a:defRPr sz="9600" b="0"/>
            </a:lvl3pPr>
            <a:lvl4pPr>
              <a:defRPr sz="8600" b="0"/>
            </a:lvl4pPr>
            <a:lvl5pPr>
              <a:defRPr sz="8600" b="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828800" y="10607045"/>
            <a:ext cx="17341325" cy="15361920"/>
          </a:xfrm>
        </p:spPr>
        <p:txBody>
          <a:bodyPr>
            <a:normAutofit/>
          </a:bodyPr>
          <a:lstStyle>
            <a:lvl1pPr marL="0" indent="0" algn="ctr">
              <a:spcBef>
                <a:spcPts val="2880"/>
              </a:spcBef>
              <a:buNone/>
              <a:defRPr sz="8600" b="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0D83B-9652-4AB2-B7A6-4274F2D3DEE9}" type="datetimeFigureOut">
              <a:rPr lang="en-US" smtClean="0"/>
              <a:pPr/>
              <a:t>5/12/2017</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20482560" y="30510482"/>
            <a:ext cx="2926080" cy="1752600"/>
          </a:xfrm>
        </p:spPr>
        <p:txBody>
          <a:bodyPr/>
          <a:lstStyle>
            <a:lvl1pPr algn="ctr">
              <a:defRPr>
                <a:solidFill>
                  <a:schemeClr val="tx2">
                    <a:lumMod val="40000"/>
                    <a:lumOff val="60000"/>
                  </a:schemeClr>
                </a:solidFill>
              </a:defRPr>
            </a:lvl1pPr>
          </a:lstStyle>
          <a:p>
            <a:fld id="{E93B67EC-ED21-461C-A77E-FEA5E489A58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02380" y="193639"/>
            <a:ext cx="36339778" cy="6777317"/>
          </a:xfrm>
          <a:prstGeom prst="rect">
            <a:avLst/>
          </a:prstGeom>
        </p:spPr>
        <p:txBody>
          <a:bodyPr vert="horz" lIns="438912" tIns="219456" rIns="438912" bIns="219456"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3802380" y="8455514"/>
            <a:ext cx="36339778" cy="2059013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1928698" y="30510482"/>
            <a:ext cx="10241280" cy="1752600"/>
          </a:xfrm>
          <a:prstGeom prst="rect">
            <a:avLst/>
          </a:prstGeom>
        </p:spPr>
        <p:txBody>
          <a:bodyPr vert="horz" lIns="438912" tIns="219456" rIns="438912" bIns="219456" rtlCol="0" anchor="ctr"/>
          <a:lstStyle>
            <a:lvl1pPr algn="r">
              <a:defRPr sz="5800" b="1">
                <a:solidFill>
                  <a:schemeClr val="tx2">
                    <a:lumMod val="40000"/>
                    <a:lumOff val="60000"/>
                  </a:schemeClr>
                </a:solidFill>
              </a:defRPr>
            </a:lvl1pPr>
          </a:lstStyle>
          <a:p>
            <a:fld id="{0700D83B-9652-4AB2-B7A6-4274F2D3DEE9}" type="datetimeFigureOut">
              <a:rPr lang="en-US" smtClean="0"/>
              <a:pPr/>
              <a:t>5/12/2017</a:t>
            </a:fld>
            <a:endParaRPr lang="en-US" dirty="0"/>
          </a:p>
        </p:txBody>
      </p:sp>
      <p:sp>
        <p:nvSpPr>
          <p:cNvPr id="6" name="Slide Number Placeholder 5"/>
          <p:cNvSpPr>
            <a:spLocks noGrp="1"/>
          </p:cNvSpPr>
          <p:nvPr>
            <p:ph type="sldNum" sz="quarter" idx="4"/>
          </p:nvPr>
        </p:nvSpPr>
        <p:spPr>
          <a:xfrm>
            <a:off x="20482560" y="30510482"/>
            <a:ext cx="2926080" cy="1752600"/>
          </a:xfrm>
          <a:prstGeom prst="rect">
            <a:avLst/>
          </a:prstGeom>
        </p:spPr>
        <p:txBody>
          <a:bodyPr vert="horz" lIns="438912" tIns="219456" rIns="438912" bIns="219456" rtlCol="0" anchor="ctr"/>
          <a:lstStyle>
            <a:lvl1pPr algn="ctr">
              <a:defRPr sz="5800" b="1">
                <a:solidFill>
                  <a:schemeClr val="tx2">
                    <a:lumMod val="40000"/>
                    <a:lumOff val="60000"/>
                  </a:schemeClr>
                </a:solidFill>
              </a:defRPr>
            </a:lvl1pPr>
          </a:lstStyle>
          <a:p>
            <a:fld id="{E93B67EC-ED21-461C-A77E-FEA5E489A58D}" type="slidenum">
              <a:rPr lang="en-US" smtClean="0"/>
              <a:pPr/>
              <a:t>‹#›</a:t>
            </a:fld>
            <a:endParaRPr lang="en-US" dirty="0"/>
          </a:p>
        </p:txBody>
      </p:sp>
      <p:sp>
        <p:nvSpPr>
          <p:cNvPr id="5" name="Footer Placeholder 4"/>
          <p:cNvSpPr>
            <a:spLocks noGrp="1"/>
          </p:cNvSpPr>
          <p:nvPr>
            <p:ph type="ftr" sz="quarter" idx="3"/>
          </p:nvPr>
        </p:nvSpPr>
        <p:spPr>
          <a:xfrm>
            <a:off x="1785768" y="30510482"/>
            <a:ext cx="13898880" cy="1752600"/>
          </a:xfrm>
          <a:prstGeom prst="rect">
            <a:avLst/>
          </a:prstGeom>
        </p:spPr>
        <p:txBody>
          <a:bodyPr vert="horz" lIns="438912" tIns="219456" rIns="438912" bIns="219456" rtlCol="0" anchor="ctr"/>
          <a:lstStyle>
            <a:lvl1pPr algn="l">
              <a:defRPr sz="5800" b="1">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51" r:id="rId15"/>
  </p:sldLayoutIdLst>
  <p:txStyles>
    <p:titleStyle>
      <a:lvl1pPr algn="ctr" defTabSz="4389120" rtl="0" eaLnBrk="1" latinLnBrk="0" hangingPunct="1">
        <a:lnSpc>
          <a:spcPts val="28800"/>
        </a:lnSpc>
        <a:spcBef>
          <a:spcPct val="0"/>
        </a:spcBef>
        <a:buNone/>
        <a:defRPr sz="25900" kern="1200">
          <a:solidFill>
            <a:schemeClr val="tx2"/>
          </a:solidFill>
          <a:latin typeface="+mn-lt"/>
          <a:ea typeface="+mj-ea"/>
          <a:cs typeface="+mj-cs"/>
        </a:defRPr>
      </a:lvl1pPr>
    </p:titleStyle>
    <p:bodyStyle>
      <a:lvl1pPr marL="1645920" indent="-1645920" algn="l" defTabSz="4389120" rtl="0" eaLnBrk="1" latinLnBrk="0" hangingPunct="1">
        <a:spcBef>
          <a:spcPts val="11520"/>
        </a:spcBef>
        <a:buClr>
          <a:schemeClr val="accent1">
            <a:lumMod val="60000"/>
            <a:lumOff val="40000"/>
          </a:schemeClr>
        </a:buClr>
        <a:buFont typeface="Candara" pitchFamily="34" charset="0"/>
        <a:buChar char="•"/>
        <a:defRPr sz="13400" kern="1200">
          <a:solidFill>
            <a:schemeClr val="tx2"/>
          </a:solidFill>
          <a:latin typeface="+mn-lt"/>
          <a:ea typeface="+mn-ea"/>
          <a:cs typeface="+mn-cs"/>
        </a:defRPr>
      </a:lvl1pPr>
      <a:lvl2pPr marL="3291840" indent="-1615440" algn="l" defTabSz="4389120" rtl="0" eaLnBrk="1" latinLnBrk="0" hangingPunct="1">
        <a:spcBef>
          <a:spcPts val="2880"/>
        </a:spcBef>
        <a:buClr>
          <a:schemeClr val="tx2"/>
        </a:buClr>
        <a:buFont typeface="Candara" pitchFamily="34" charset="0"/>
        <a:buChar char="•"/>
        <a:defRPr sz="12500" kern="1200">
          <a:solidFill>
            <a:schemeClr val="tx2"/>
          </a:solidFill>
          <a:latin typeface="+mn-lt"/>
          <a:ea typeface="+mn-ea"/>
          <a:cs typeface="+mn-cs"/>
        </a:defRPr>
      </a:lvl2pPr>
      <a:lvl3pPr marL="4968240" indent="-1676400" algn="l" defTabSz="4389120" rtl="0" eaLnBrk="1" latinLnBrk="0" hangingPunct="1">
        <a:spcBef>
          <a:spcPts val="2880"/>
        </a:spcBef>
        <a:buClr>
          <a:schemeClr val="accent1">
            <a:lumMod val="60000"/>
            <a:lumOff val="40000"/>
          </a:schemeClr>
        </a:buClr>
        <a:buFont typeface="Candara" pitchFamily="34" charset="0"/>
        <a:buChar char="•"/>
        <a:defRPr sz="11500" kern="1200">
          <a:solidFill>
            <a:schemeClr val="tx2"/>
          </a:solidFill>
          <a:latin typeface="+mn-lt"/>
          <a:ea typeface="+mn-ea"/>
          <a:cs typeface="+mn-cs"/>
        </a:defRPr>
      </a:lvl3pPr>
      <a:lvl4pPr marL="6583680" indent="-1615440" algn="l" defTabSz="4389120" rtl="0" eaLnBrk="1" latinLnBrk="0" hangingPunct="1">
        <a:spcBef>
          <a:spcPts val="2880"/>
        </a:spcBef>
        <a:buClr>
          <a:schemeClr val="tx2"/>
        </a:buClr>
        <a:buFont typeface="Candara" pitchFamily="34" charset="0"/>
        <a:buChar char="•"/>
        <a:defRPr sz="10600" kern="1200">
          <a:solidFill>
            <a:schemeClr val="tx2"/>
          </a:solidFill>
          <a:latin typeface="+mn-lt"/>
          <a:ea typeface="+mn-ea"/>
          <a:cs typeface="+mn-cs"/>
        </a:defRPr>
      </a:lvl4pPr>
      <a:lvl5pPr marL="8260080" indent="-1676400" algn="l" defTabSz="4389120" rtl="0" eaLnBrk="1" latinLnBrk="0" hangingPunct="1">
        <a:spcBef>
          <a:spcPts val="2880"/>
        </a:spcBef>
        <a:buClr>
          <a:schemeClr val="accent1">
            <a:lumMod val="60000"/>
            <a:lumOff val="40000"/>
          </a:schemeClr>
        </a:buClr>
        <a:buFont typeface="Candara" pitchFamily="34" charset="0"/>
        <a:buChar char="•"/>
        <a:defRPr sz="9600" kern="1200">
          <a:solidFill>
            <a:schemeClr val="tx2"/>
          </a:solidFill>
          <a:latin typeface="+mn-lt"/>
          <a:ea typeface="+mn-ea"/>
          <a:cs typeface="+mn-cs"/>
        </a:defRPr>
      </a:lvl5pPr>
      <a:lvl6pPr marL="9867902" indent="-1653542" algn="l" defTabSz="4389120" rtl="0" eaLnBrk="1" latinLnBrk="0" hangingPunct="1">
        <a:spcBef>
          <a:spcPct val="20000"/>
        </a:spcBef>
        <a:buFont typeface="Arial" pitchFamily="34" charset="0"/>
        <a:buChar char="•"/>
        <a:defRPr lang="en-US" sz="9600" kern="1200" dirty="0" smtClean="0">
          <a:solidFill>
            <a:schemeClr val="tx2"/>
          </a:solidFill>
          <a:latin typeface="+mn-lt"/>
          <a:ea typeface="+mn-ea"/>
          <a:cs typeface="+mn-cs"/>
        </a:defRPr>
      </a:lvl6pPr>
      <a:lvl7pPr marL="11513822" indent="-1653542" algn="l" defTabSz="4389120" rtl="0" eaLnBrk="1" latinLnBrk="0" hangingPunct="1">
        <a:spcBef>
          <a:spcPct val="20000"/>
        </a:spcBef>
        <a:buClr>
          <a:schemeClr val="accent1">
            <a:lumMod val="60000"/>
            <a:lumOff val="40000"/>
          </a:schemeClr>
        </a:buClr>
        <a:buFont typeface="Arial" pitchFamily="34" charset="0"/>
        <a:buChar char="•"/>
        <a:defRPr lang="en-US" sz="9600" kern="1200" dirty="0" smtClean="0">
          <a:solidFill>
            <a:schemeClr val="tx2"/>
          </a:solidFill>
          <a:latin typeface="+mn-lt"/>
          <a:ea typeface="+mn-ea"/>
          <a:cs typeface="+mn-cs"/>
        </a:defRPr>
      </a:lvl7pPr>
      <a:lvl8pPr marL="13167360" indent="-1653542" algn="l" defTabSz="4389120" rtl="0" eaLnBrk="1" latinLnBrk="0" hangingPunct="1">
        <a:spcBef>
          <a:spcPct val="20000"/>
        </a:spcBef>
        <a:buFont typeface="Arial" pitchFamily="34" charset="0"/>
        <a:buChar char="•"/>
        <a:defRPr lang="en-US" sz="9600" kern="1200" dirty="0" smtClean="0">
          <a:solidFill>
            <a:schemeClr val="tx2"/>
          </a:solidFill>
          <a:latin typeface="+mn-lt"/>
          <a:ea typeface="+mn-ea"/>
          <a:cs typeface="+mn-cs"/>
        </a:defRPr>
      </a:lvl8pPr>
      <a:lvl9pPr marL="14820902" indent="-1653542" algn="l" defTabSz="4389120" rtl="0" eaLnBrk="1" latinLnBrk="0" hangingPunct="1">
        <a:spcBef>
          <a:spcPct val="20000"/>
        </a:spcBef>
        <a:buClr>
          <a:schemeClr val="accent1">
            <a:lumMod val="60000"/>
            <a:lumOff val="40000"/>
          </a:schemeClr>
        </a:buClr>
        <a:buFont typeface="Arial" pitchFamily="34" charset="0"/>
        <a:buChar char="•"/>
        <a:defRPr lang="en-US" sz="9600" kern="1200" dirty="0" smtClean="0">
          <a:solidFill>
            <a:schemeClr val="tx2"/>
          </a:solidFill>
          <a:latin typeface="+mn-lt"/>
          <a:ea typeface="+mn-ea"/>
          <a:cs typeface="+mn-cs"/>
        </a:defRPr>
      </a:lvl9pPr>
    </p:bodyStyle>
    <p:otherStyle>
      <a:defPPr>
        <a:defRPr/>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flipH="1">
            <a:off x="0" y="228600"/>
            <a:ext cx="43891200" cy="32918400"/>
          </a:xfrm>
          <a:prstGeom prst="rect">
            <a:avLst/>
          </a:prstGeom>
          <a:gradFill flip="none" rotWithShape="1">
            <a:gsLst>
              <a:gs pos="100000">
                <a:schemeClr val="accent1">
                  <a:lumMod val="40000"/>
                  <a:lumOff val="60000"/>
                </a:schemeClr>
              </a:gs>
              <a:gs pos="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lnSpc>
                <a:spcPct val="110000"/>
              </a:lnSpc>
            </a:pPr>
            <a:r>
              <a:rPr lang="en-US" sz="8000" dirty="0" smtClean="0"/>
              <a:t>`</a:t>
            </a:r>
            <a:endParaRPr lang="en-US" sz="8000" dirty="0"/>
          </a:p>
        </p:txBody>
      </p:sp>
      <p:sp>
        <p:nvSpPr>
          <p:cNvPr id="74" name="Rectangle 73"/>
          <p:cNvSpPr/>
          <p:nvPr/>
        </p:nvSpPr>
        <p:spPr>
          <a:xfrm>
            <a:off x="381000" y="4343400"/>
            <a:ext cx="9548841" cy="11582400"/>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75" name="Rectangle 74"/>
          <p:cNvSpPr/>
          <p:nvPr/>
        </p:nvSpPr>
        <p:spPr>
          <a:xfrm>
            <a:off x="457200" y="21183600"/>
            <a:ext cx="9472642" cy="10439400"/>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79" name="Rectangle 78"/>
          <p:cNvSpPr/>
          <p:nvPr/>
        </p:nvSpPr>
        <p:spPr>
          <a:xfrm>
            <a:off x="33451800" y="10820400"/>
            <a:ext cx="9570754" cy="12640687"/>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80" name="Rectangle 79"/>
          <p:cNvSpPr/>
          <p:nvPr/>
        </p:nvSpPr>
        <p:spPr>
          <a:xfrm>
            <a:off x="457200" y="16611600"/>
            <a:ext cx="9472642" cy="3673342"/>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82" name="TextBox 81"/>
          <p:cNvSpPr txBox="1"/>
          <p:nvPr/>
        </p:nvSpPr>
        <p:spPr>
          <a:xfrm>
            <a:off x="533400" y="4724400"/>
            <a:ext cx="9144000" cy="10181253"/>
          </a:xfrm>
          <a:prstGeom prst="rect">
            <a:avLst/>
          </a:prstGeom>
          <a:noFill/>
        </p:spPr>
        <p:txBody>
          <a:bodyPr wrap="square" rtlCol="0">
            <a:spAutoFit/>
          </a:bodyPr>
          <a:lstStyle>
            <a:defPPr>
              <a:defRPr kern="1200" smtId="4294967295"/>
            </a:defPPr>
          </a:lstStyle>
          <a:p>
            <a:pPr algn="just"/>
            <a:r>
              <a:rPr lang="en-US" sz="3200" dirty="0" smtClean="0"/>
              <a:t> </a:t>
            </a:r>
            <a:endParaRPr lang="en-US" sz="3200" dirty="0"/>
          </a:p>
          <a:p>
            <a:pPr algn="just"/>
            <a:r>
              <a:rPr lang="en-US" sz="2000" dirty="0">
                <a:latin typeface="Times"/>
                <a:cs typeface="Times"/>
              </a:rPr>
              <a:t> </a:t>
            </a:r>
            <a:endParaRPr lang="en-US" sz="3000" dirty="0" smtClean="0">
              <a:latin typeface="Times"/>
              <a:cs typeface="Times"/>
            </a:endParaRPr>
          </a:p>
          <a:p>
            <a:pPr algn="just">
              <a:lnSpc>
                <a:spcPct val="120000"/>
              </a:lnSpc>
            </a:pPr>
            <a:r>
              <a:rPr lang="en-US" sz="3000" dirty="0"/>
              <a:t> </a:t>
            </a:r>
            <a:r>
              <a:rPr lang="en-US" sz="3000" dirty="0" smtClean="0"/>
              <a:t>      </a:t>
            </a:r>
            <a:r>
              <a:rPr lang="en-US" sz="3600" dirty="0" smtClean="0"/>
              <a:t>This </a:t>
            </a:r>
            <a:r>
              <a:rPr lang="en-US" sz="3600" dirty="0"/>
              <a:t>project </a:t>
            </a:r>
            <a:r>
              <a:rPr lang="en-US" sz="3600" dirty="0" smtClean="0"/>
              <a:t>was produced to show the various uses of GIS outside it’s Governmental and </a:t>
            </a:r>
            <a:r>
              <a:rPr lang="en-US" sz="3600" dirty="0" smtClean="0"/>
              <a:t>Cartographic </a:t>
            </a:r>
            <a:r>
              <a:rPr lang="en-US" sz="3600" dirty="0" smtClean="0"/>
              <a:t>uses. GIS (Geographic Information System) is a computer system that is used to capture, store, check, and display data related to positions throughout the Earth. It has been in </a:t>
            </a:r>
            <a:r>
              <a:rPr lang="en-US" sz="3600" dirty="0" smtClean="0"/>
              <a:t>use </a:t>
            </a:r>
            <a:r>
              <a:rPr lang="en-US" sz="3600" dirty="0" smtClean="0"/>
              <a:t>by many research organizations, private companies, and even </a:t>
            </a:r>
            <a:r>
              <a:rPr lang="en-US" sz="3600" dirty="0" smtClean="0"/>
              <a:t>Federal </a:t>
            </a:r>
            <a:r>
              <a:rPr lang="en-US" sz="3600" dirty="0" smtClean="0"/>
              <a:t>bureaus. Due to its flexible programming GIS can be implemented in just about any situation, provided with the correct information and what the person(s) intentions are for </a:t>
            </a:r>
            <a:r>
              <a:rPr lang="en-US" sz="3600" dirty="0" smtClean="0"/>
              <a:t>its </a:t>
            </a:r>
            <a:r>
              <a:rPr lang="en-US" sz="3600" dirty="0" smtClean="0"/>
              <a:t>use.</a:t>
            </a:r>
            <a:r>
              <a:rPr lang="en-US" sz="3600" dirty="0"/>
              <a:t/>
            </a:r>
            <a:br>
              <a:rPr lang="en-US" sz="3600" dirty="0"/>
            </a:br>
            <a:endParaRPr lang="en-US" sz="3600" dirty="0" smtClean="0">
              <a:solidFill>
                <a:schemeClr val="bg2">
                  <a:lumMod val="25000"/>
                </a:schemeClr>
              </a:solidFill>
              <a:cs typeface="Arial" pitchFamily="34" charset="0"/>
            </a:endParaRPr>
          </a:p>
        </p:txBody>
      </p:sp>
      <p:sp>
        <p:nvSpPr>
          <p:cNvPr id="83" name="TextBox 82"/>
          <p:cNvSpPr txBox="1"/>
          <p:nvPr/>
        </p:nvSpPr>
        <p:spPr>
          <a:xfrm>
            <a:off x="685800" y="22250400"/>
            <a:ext cx="8686800" cy="8894743"/>
          </a:xfrm>
          <a:prstGeom prst="rect">
            <a:avLst/>
          </a:prstGeom>
          <a:noFill/>
        </p:spPr>
        <p:txBody>
          <a:bodyPr wrap="square" rtlCol="0">
            <a:spAutoFit/>
          </a:bodyPr>
          <a:lstStyle>
            <a:defPPr>
              <a:defRPr kern="1200" smtId="4294967295"/>
            </a:defPPr>
          </a:lstStyle>
          <a:p>
            <a:pPr algn="just" fontAlgn="base">
              <a:lnSpc>
                <a:spcPct val="110000"/>
              </a:lnSpc>
            </a:pPr>
            <a:r>
              <a:rPr lang="en-US" sz="2600" dirty="0"/>
              <a:t>With GIS technology, people can compare the locations of different things in order to discover how they relate to each other. For example, using GIS, the same map could include sites that produce pollution, such as gas stations, and sites that are sensitive to pollution, such as wetlands. Such a map would help people determine which wetlands are most at </a:t>
            </a:r>
            <a:r>
              <a:rPr lang="en-US" sz="2600" dirty="0" smtClean="0"/>
              <a:t>risk. GIS </a:t>
            </a:r>
            <a:r>
              <a:rPr lang="en-US" sz="2600" dirty="0"/>
              <a:t>can use any information that includes location. The location can be expressed in many different ways, such as latitude and longitude, address, or ZIP code. Many different types of information can be compared and contrasted using GIS. The system can include data about people, such as population, income, or education level. It can include information about the land, such as the location of streams, different kinds of vegetation, and different kinds of soil. It can include information about the sites of factories, farms, and schools, or storm drains, roads, and electric power lines</a:t>
            </a:r>
            <a:r>
              <a:rPr lang="en-US" sz="2600" dirty="0" smtClean="0"/>
              <a:t>. With all these set of information maps can be made based on them to various things such as patterns </a:t>
            </a:r>
            <a:r>
              <a:rPr lang="en-US" sz="2600" dirty="0"/>
              <a:t>and </a:t>
            </a:r>
            <a:r>
              <a:rPr lang="en-US" sz="2600" dirty="0" smtClean="0"/>
              <a:t>trends</a:t>
            </a:r>
            <a:r>
              <a:rPr lang="en-US" sz="2600" dirty="0" smtClean="0"/>
              <a:t>. </a:t>
            </a:r>
          </a:p>
          <a:p>
            <a:pPr algn="just" fontAlgn="base">
              <a:lnSpc>
                <a:spcPct val="110000"/>
              </a:lnSpc>
            </a:pPr>
            <a:r>
              <a:rPr lang="en-US" sz="2600" dirty="0" smtClean="0"/>
              <a:t>(https</a:t>
            </a:r>
            <a:r>
              <a:rPr lang="en-US" sz="2600" dirty="0" smtClean="0"/>
              <a:t>://www.nationalgeographic.org</a:t>
            </a:r>
            <a:r>
              <a:rPr lang="en-US" sz="2600" dirty="0"/>
              <a:t>/encyclopedia/geographic-information-system-gis</a:t>
            </a:r>
            <a:r>
              <a:rPr lang="en-US" sz="2600" dirty="0" smtClean="0"/>
              <a:t>/)</a:t>
            </a:r>
            <a:endParaRPr lang="en-US" sz="2600" dirty="0" smtClean="0">
              <a:solidFill>
                <a:schemeClr val="bg2">
                  <a:lumMod val="25000"/>
                </a:schemeClr>
              </a:solidFill>
              <a:cs typeface="Arial" pitchFamily="34" charset="0"/>
            </a:endParaRPr>
          </a:p>
        </p:txBody>
      </p:sp>
      <p:sp>
        <p:nvSpPr>
          <p:cNvPr id="87" name="TextBox 86"/>
          <p:cNvSpPr txBox="1"/>
          <p:nvPr/>
        </p:nvSpPr>
        <p:spPr>
          <a:xfrm>
            <a:off x="33909000" y="11734800"/>
            <a:ext cx="8978128" cy="11726287"/>
          </a:xfrm>
          <a:prstGeom prst="rect">
            <a:avLst/>
          </a:prstGeom>
          <a:noFill/>
        </p:spPr>
        <p:txBody>
          <a:bodyPr wrap="square" rtlCol="0">
            <a:spAutoFit/>
          </a:bodyPr>
          <a:lstStyle>
            <a:defPPr>
              <a:defRPr kern="1200" smtId="4294967295"/>
            </a:defPPr>
          </a:lstStyle>
          <a:p>
            <a:pPr algn="just">
              <a:lnSpc>
                <a:spcPct val="120000"/>
              </a:lnSpc>
            </a:pPr>
            <a:r>
              <a:rPr lang="en-US" sz="3000" dirty="0"/>
              <a:t>Many organizations have a primary responsibility of maintaining authoritative records about the status and change of geography (geographic accounting).  Cultural geography examples are zoning, population census, land ownership, and administrative boundaries.  Physical geography examples include forest inventories, biological inventories, environmental measurements, water flows, and a whole host of geographic accountings.  GIS provides a strong framework for managing these types of systems with full transaction support and reporting tools.  These systems are conceptually similar to other information systems in that they deal with data management and transactions, as well as standardized reporting (</a:t>
            </a:r>
            <a:r>
              <a:rPr lang="en-US" sz="3000"/>
              <a:t>e.g</a:t>
            </a:r>
            <a:r>
              <a:rPr lang="en-US" sz="3000" smtClean="0"/>
              <a:t>. </a:t>
            </a:r>
            <a:r>
              <a:rPr lang="en-US" sz="3000" dirty="0"/>
              <a:t>maps) of changing information.  However, they are fundamentally different because of the unique data models and hundreds of specialized tools used in supporting GIS applications and workflows</a:t>
            </a:r>
            <a:r>
              <a:rPr lang="en-US" sz="3000" dirty="0" smtClean="0"/>
              <a:t>. </a:t>
            </a:r>
            <a:r>
              <a:rPr lang="en-US" sz="3000" dirty="0"/>
              <a:t> </a:t>
            </a:r>
            <a:r>
              <a:rPr lang="en-US" sz="3000" dirty="0" smtClean="0"/>
              <a:t>- (9/14/09 Matt Artz</a:t>
            </a:r>
            <a:r>
              <a:rPr lang="en-US" sz="3000" dirty="0"/>
              <a:t>) - https:</a:t>
            </a:r>
            <a:r>
              <a:rPr lang="en-US" sz="3000" dirty="0" smtClean="0"/>
              <a:t>/gisandscience.com</a:t>
            </a:r>
            <a:r>
              <a:rPr lang="en-US" sz="3000" dirty="0"/>
              <a:t>/2009/09/14/top-five-benefits-of-gis/</a:t>
            </a:r>
            <a:endParaRPr lang="en-US" sz="3000" dirty="0" smtClean="0"/>
          </a:p>
        </p:txBody>
      </p:sp>
      <p:sp>
        <p:nvSpPr>
          <p:cNvPr id="88" name="TextBox 87"/>
          <p:cNvSpPr txBox="1"/>
          <p:nvPr/>
        </p:nvSpPr>
        <p:spPr>
          <a:xfrm>
            <a:off x="685800" y="4648200"/>
            <a:ext cx="6151303" cy="769441"/>
          </a:xfrm>
          <a:prstGeom prst="rect">
            <a:avLst/>
          </a:prstGeom>
          <a:noFill/>
        </p:spPr>
        <p:txBody>
          <a:bodyPr wrap="square" rtlCol="0">
            <a:spAutoFit/>
          </a:bodyPr>
          <a:lstStyle>
            <a:defPPr>
              <a:defRPr kern="1200" smtId="4294967295"/>
            </a:defPPr>
          </a:lstStyle>
          <a:p>
            <a:r>
              <a:rPr lang="en-US" sz="4400" b="1" i="1" dirty="0" smtClean="0">
                <a:solidFill>
                  <a:schemeClr val="bg2">
                    <a:lumMod val="25000"/>
                  </a:schemeClr>
                </a:solidFill>
                <a:cs typeface="Arial" pitchFamily="34" charset="0"/>
              </a:rPr>
              <a:t>Introduction </a:t>
            </a:r>
            <a:endParaRPr lang="en-US" sz="4400" b="1" i="1" dirty="0">
              <a:solidFill>
                <a:schemeClr val="bg2">
                  <a:lumMod val="25000"/>
                </a:schemeClr>
              </a:solidFill>
              <a:cs typeface="Arial" pitchFamily="34" charset="0"/>
            </a:endParaRPr>
          </a:p>
        </p:txBody>
      </p:sp>
      <p:sp>
        <p:nvSpPr>
          <p:cNvPr id="89" name="TextBox 88"/>
          <p:cNvSpPr txBox="1"/>
          <p:nvPr/>
        </p:nvSpPr>
        <p:spPr>
          <a:xfrm>
            <a:off x="685800" y="21412200"/>
            <a:ext cx="6871856" cy="769441"/>
          </a:xfrm>
          <a:prstGeom prst="rect">
            <a:avLst/>
          </a:prstGeom>
          <a:noFill/>
        </p:spPr>
        <p:txBody>
          <a:bodyPr wrap="square" rtlCol="0">
            <a:spAutoFit/>
          </a:bodyPr>
          <a:lstStyle>
            <a:defPPr>
              <a:defRPr kern="1200" smtId="4294967295"/>
            </a:defPPr>
          </a:lstStyle>
          <a:p>
            <a:r>
              <a:rPr lang="en-US" sz="4400" b="1" i="1" dirty="0" smtClean="0">
                <a:solidFill>
                  <a:schemeClr val="bg2">
                    <a:lumMod val="25000"/>
                  </a:schemeClr>
                </a:solidFill>
                <a:cs typeface="Arial" pitchFamily="34" charset="0"/>
              </a:rPr>
              <a:t>Background Information</a:t>
            </a:r>
            <a:endParaRPr lang="en-US" sz="4400" b="1" i="1" dirty="0">
              <a:solidFill>
                <a:schemeClr val="bg2">
                  <a:lumMod val="25000"/>
                </a:schemeClr>
              </a:solidFill>
              <a:cs typeface="Arial" pitchFamily="34" charset="0"/>
            </a:endParaRPr>
          </a:p>
        </p:txBody>
      </p:sp>
      <p:sp>
        <p:nvSpPr>
          <p:cNvPr id="91" name="TextBox 90"/>
          <p:cNvSpPr txBox="1"/>
          <p:nvPr/>
        </p:nvSpPr>
        <p:spPr>
          <a:xfrm>
            <a:off x="34061400" y="10896600"/>
            <a:ext cx="6151303" cy="769441"/>
          </a:xfrm>
          <a:prstGeom prst="rect">
            <a:avLst/>
          </a:prstGeom>
          <a:noFill/>
        </p:spPr>
        <p:txBody>
          <a:bodyPr wrap="square" rtlCol="0">
            <a:spAutoFit/>
          </a:bodyPr>
          <a:lstStyle>
            <a:defPPr>
              <a:defRPr kern="1200" smtId="4294967295"/>
            </a:defPPr>
          </a:lstStyle>
          <a:p>
            <a:r>
              <a:rPr lang="en-US" sz="4400" b="1" i="1" dirty="0" smtClean="0">
                <a:solidFill>
                  <a:schemeClr val="bg2">
                    <a:lumMod val="25000"/>
                  </a:schemeClr>
                </a:solidFill>
                <a:cs typeface="Arial" pitchFamily="34" charset="0"/>
              </a:rPr>
              <a:t>Analysis</a:t>
            </a:r>
            <a:endParaRPr lang="en-US" sz="4400" b="1" i="1" dirty="0">
              <a:solidFill>
                <a:schemeClr val="bg2">
                  <a:lumMod val="25000"/>
                </a:schemeClr>
              </a:solidFill>
              <a:cs typeface="Arial" pitchFamily="34" charset="0"/>
            </a:endParaRPr>
          </a:p>
        </p:txBody>
      </p:sp>
      <p:sp>
        <p:nvSpPr>
          <p:cNvPr id="93" name="TextBox 92"/>
          <p:cNvSpPr txBox="1"/>
          <p:nvPr/>
        </p:nvSpPr>
        <p:spPr>
          <a:xfrm>
            <a:off x="685800" y="16687800"/>
            <a:ext cx="6151303" cy="769441"/>
          </a:xfrm>
          <a:prstGeom prst="rect">
            <a:avLst/>
          </a:prstGeom>
          <a:noFill/>
        </p:spPr>
        <p:txBody>
          <a:bodyPr wrap="square" rtlCol="0">
            <a:spAutoFit/>
          </a:bodyPr>
          <a:lstStyle>
            <a:defPPr>
              <a:defRPr kern="1200" smtId="4294967295"/>
            </a:defPPr>
          </a:lstStyle>
          <a:p>
            <a:r>
              <a:rPr lang="en-US" sz="4400" b="1" i="1" dirty="0" smtClean="0">
                <a:solidFill>
                  <a:schemeClr val="bg2">
                    <a:lumMod val="25000"/>
                  </a:schemeClr>
                </a:solidFill>
                <a:cs typeface="Arial" pitchFamily="34" charset="0"/>
              </a:rPr>
              <a:t>Objective/Problem</a:t>
            </a:r>
            <a:endParaRPr lang="en-US" sz="4400" b="1" i="1" dirty="0">
              <a:solidFill>
                <a:schemeClr val="bg2">
                  <a:lumMod val="25000"/>
                </a:schemeClr>
              </a:solidFill>
              <a:cs typeface="Arial" pitchFamily="34" charset="0"/>
            </a:endParaRPr>
          </a:p>
        </p:txBody>
      </p:sp>
      <p:sp>
        <p:nvSpPr>
          <p:cNvPr id="94" name="TextBox 93"/>
          <p:cNvSpPr txBox="1"/>
          <p:nvPr/>
        </p:nvSpPr>
        <p:spPr>
          <a:xfrm>
            <a:off x="685800" y="17449800"/>
            <a:ext cx="8928853" cy="3531223"/>
          </a:xfrm>
          <a:prstGeom prst="rect">
            <a:avLst/>
          </a:prstGeom>
          <a:noFill/>
        </p:spPr>
        <p:txBody>
          <a:bodyPr wrap="square" rtlCol="0">
            <a:spAutoFit/>
          </a:bodyPr>
          <a:lstStyle>
            <a:defPPr>
              <a:defRPr kern="1200" smtId="4294967295"/>
            </a:defPPr>
          </a:lstStyle>
          <a:p>
            <a:pPr marL="457200" indent="-457200">
              <a:lnSpc>
                <a:spcPct val="120000"/>
              </a:lnSpc>
              <a:buFont typeface="Arial"/>
              <a:buChar char="•"/>
            </a:pPr>
            <a:r>
              <a:rPr lang="en-US" sz="3200" dirty="0" smtClean="0"/>
              <a:t>Why </a:t>
            </a:r>
            <a:r>
              <a:rPr lang="en-US" sz="3200" dirty="0" smtClean="0"/>
              <a:t>isn’t GIS used in a consumer </a:t>
            </a:r>
            <a:r>
              <a:rPr lang="en-US" sz="3200" dirty="0" smtClean="0"/>
              <a:t>society?</a:t>
            </a:r>
            <a:endParaRPr lang="en-US" sz="3200" dirty="0" smtClean="0"/>
          </a:p>
          <a:p>
            <a:pPr marL="457200" indent="-457200">
              <a:lnSpc>
                <a:spcPct val="120000"/>
              </a:lnSpc>
              <a:buFont typeface="Arial"/>
              <a:buChar char="•"/>
            </a:pPr>
            <a:r>
              <a:rPr lang="en-US" sz="3200" dirty="0" smtClean="0"/>
              <a:t>Why do people insist on using pre-programmed </a:t>
            </a:r>
            <a:r>
              <a:rPr lang="en-US" sz="3200" dirty="0" smtClean="0"/>
              <a:t>maps?</a:t>
            </a:r>
            <a:endParaRPr lang="en-US" sz="3200" dirty="0" smtClean="0"/>
          </a:p>
          <a:p>
            <a:pPr marL="457200" indent="-457200">
              <a:lnSpc>
                <a:spcPct val="120000"/>
              </a:lnSpc>
              <a:buFont typeface="Arial"/>
              <a:buChar char="•"/>
            </a:pPr>
            <a:r>
              <a:rPr lang="en-US" sz="3200" dirty="0" smtClean="0"/>
              <a:t>What can GIS be use for in a consumer </a:t>
            </a:r>
            <a:r>
              <a:rPr lang="en-US" sz="3200" dirty="0" smtClean="0"/>
              <a:t>society?</a:t>
            </a:r>
            <a:endParaRPr lang="en-US" sz="3200" dirty="0"/>
          </a:p>
          <a:p>
            <a:pPr>
              <a:lnSpc>
                <a:spcPct val="110000"/>
              </a:lnSpc>
            </a:pPr>
            <a:r>
              <a:rPr lang="en-US" sz="3200" dirty="0"/>
              <a:t/>
            </a:r>
            <a:br>
              <a:rPr lang="en-US" sz="3200" dirty="0"/>
            </a:br>
            <a:endParaRPr lang="en-US" sz="3200" dirty="0" smtClean="0">
              <a:solidFill>
                <a:schemeClr val="bg2">
                  <a:lumMod val="25000"/>
                </a:schemeClr>
              </a:solidFill>
              <a:cs typeface="Arial" pitchFamily="34" charset="0"/>
            </a:endParaRPr>
          </a:p>
        </p:txBody>
      </p:sp>
      <p:sp>
        <p:nvSpPr>
          <p:cNvPr id="95" name="Rectangle 94"/>
          <p:cNvSpPr/>
          <p:nvPr/>
        </p:nvSpPr>
        <p:spPr>
          <a:xfrm>
            <a:off x="0" y="137138"/>
            <a:ext cx="43891200" cy="3596662"/>
          </a:xfrm>
          <a:prstGeom prst="rect">
            <a:avLst/>
          </a:prstGeom>
          <a:solidFill>
            <a:schemeClr val="bg2">
              <a:lumMod val="25000"/>
              <a:alpha val="80000"/>
            </a:schemeClr>
          </a:solidFill>
          <a:ln w="1270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8000" dirty="0"/>
          </a:p>
        </p:txBody>
      </p:sp>
      <p:sp>
        <p:nvSpPr>
          <p:cNvPr id="96" name="Text Placeholder 1"/>
          <p:cNvSpPr>
            <a:spLocks noGrp="1"/>
          </p:cNvSpPr>
          <p:nvPr>
            <p:ph type="body" sz="quarter" idx="10"/>
          </p:nvPr>
        </p:nvSpPr>
        <p:spPr>
          <a:xfrm>
            <a:off x="3048000" y="1371600"/>
            <a:ext cx="36423600" cy="2463762"/>
          </a:xfrm>
        </p:spPr>
        <p:txBody>
          <a:bodyPr>
            <a:normAutofit fontScale="25000" lnSpcReduction="20000"/>
          </a:bodyPr>
          <a:lstStyle>
            <a:defPPr>
              <a:defRPr kern="1200" smtId="4294967295"/>
            </a:defPPr>
          </a:lstStyle>
          <a:p>
            <a:pPr algn="ctr"/>
            <a:r>
              <a:rPr lang="en-US" sz="35200" b="1" u="sng" dirty="0" smtClean="0">
                <a:solidFill>
                  <a:schemeClr val="bg2"/>
                </a:solidFill>
              </a:rPr>
              <a:t>Geographic Information Systems </a:t>
            </a:r>
            <a:r>
              <a:rPr lang="en-US" sz="35200" b="1" u="sng" dirty="0" smtClean="0">
                <a:solidFill>
                  <a:schemeClr val="bg2"/>
                </a:solidFill>
              </a:rPr>
              <a:t>and </a:t>
            </a:r>
            <a:r>
              <a:rPr lang="en-US" sz="35200" b="1" u="sng" dirty="0" smtClean="0">
                <a:solidFill>
                  <a:schemeClr val="bg2"/>
                </a:solidFill>
              </a:rPr>
              <a:t>Its Use Within </a:t>
            </a:r>
            <a:r>
              <a:rPr lang="en-US" sz="35200" b="1" u="sng" dirty="0" smtClean="0">
                <a:solidFill>
                  <a:schemeClr val="bg2"/>
                </a:solidFill>
              </a:rPr>
              <a:t>the </a:t>
            </a:r>
            <a:r>
              <a:rPr lang="en-US" sz="35200" b="1" u="sng" dirty="0" smtClean="0">
                <a:solidFill>
                  <a:schemeClr val="bg2"/>
                </a:solidFill>
              </a:rPr>
              <a:t>Real World</a:t>
            </a:r>
            <a:endParaRPr lang="en-US" sz="35200" u="sng" dirty="0">
              <a:solidFill>
                <a:schemeClr val="bg2"/>
              </a:solidFill>
            </a:endParaRPr>
          </a:p>
          <a:p>
            <a:r>
              <a:rPr lang="en-US" sz="9600" dirty="0"/>
              <a:t/>
            </a:r>
            <a:br>
              <a:rPr lang="en-US" sz="9600" dirty="0"/>
            </a:br>
            <a:endParaRPr lang="en-US" sz="7200" b="1" i="1" dirty="0">
              <a:solidFill>
                <a:schemeClr val="bg1"/>
              </a:solidFill>
            </a:endParaRPr>
          </a:p>
        </p:txBody>
      </p:sp>
      <p:sp>
        <p:nvSpPr>
          <p:cNvPr id="72" name="Rectangle 71"/>
          <p:cNvSpPr/>
          <p:nvPr/>
        </p:nvSpPr>
        <p:spPr>
          <a:xfrm>
            <a:off x="33451800" y="4114800"/>
            <a:ext cx="9601200" cy="5700226"/>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marL="457200" lvl="0" indent="-457200" algn="just">
              <a:lnSpc>
                <a:spcPct val="120000"/>
              </a:lnSpc>
              <a:buFont typeface="Arial"/>
              <a:buChar char="•"/>
            </a:pPr>
            <a:endParaRPr lang="en-US" sz="2800" dirty="0" smtClean="0">
              <a:solidFill>
                <a:prstClr val="black"/>
              </a:solidFill>
            </a:endParaRPr>
          </a:p>
        </p:txBody>
      </p:sp>
      <p:sp>
        <p:nvSpPr>
          <p:cNvPr id="48" name="TextBox 47"/>
          <p:cNvSpPr txBox="1"/>
          <p:nvPr/>
        </p:nvSpPr>
        <p:spPr>
          <a:xfrm>
            <a:off x="14325600" y="4343400"/>
            <a:ext cx="13944600" cy="1323439"/>
          </a:xfrm>
          <a:prstGeom prst="rect">
            <a:avLst/>
          </a:prstGeom>
          <a:noFill/>
        </p:spPr>
        <p:txBody>
          <a:bodyPr wrap="square" rtlCol="0">
            <a:spAutoFit/>
          </a:bodyPr>
          <a:lstStyle>
            <a:defPPr>
              <a:defRPr kern="1200" smtId="4294967295"/>
            </a:defPPr>
          </a:lstStyle>
          <a:p>
            <a:r>
              <a:rPr lang="en-US" sz="8000" b="1" i="1" dirty="0">
                <a:solidFill>
                  <a:schemeClr val="accent3">
                    <a:lumMod val="50000"/>
                  </a:schemeClr>
                </a:solidFill>
                <a:cs typeface="Arial" pitchFamily="34" charset="0"/>
              </a:rPr>
              <a:t> </a:t>
            </a:r>
            <a:r>
              <a:rPr lang="en-US" sz="8000" b="1" i="1" dirty="0" smtClean="0">
                <a:solidFill>
                  <a:schemeClr val="accent3">
                    <a:lumMod val="50000"/>
                  </a:schemeClr>
                </a:solidFill>
                <a:cs typeface="Arial" pitchFamily="34" charset="0"/>
              </a:rPr>
              <a:t>       </a:t>
            </a:r>
            <a:r>
              <a:rPr lang="en-US" sz="8000" b="1" i="1" dirty="0" smtClean="0">
                <a:solidFill>
                  <a:schemeClr val="accent3">
                    <a:lumMod val="50000"/>
                  </a:schemeClr>
                </a:solidFill>
                <a:cs typeface="Arial" pitchFamily="34" charset="0"/>
              </a:rPr>
              <a:t>Solar Potential Map </a:t>
            </a:r>
            <a:r>
              <a:rPr lang="en-US" sz="8000" b="1" i="1" dirty="0" smtClean="0">
                <a:solidFill>
                  <a:schemeClr val="accent3">
                    <a:lumMod val="50000"/>
                  </a:schemeClr>
                </a:solidFill>
                <a:cs typeface="Arial" pitchFamily="34" charset="0"/>
              </a:rPr>
              <a:t>of U.S</a:t>
            </a:r>
            <a:endParaRPr lang="en-US" sz="8000" b="1" i="1" dirty="0">
              <a:solidFill>
                <a:schemeClr val="accent3">
                  <a:lumMod val="50000"/>
                </a:schemeClr>
              </a:solidFill>
              <a:cs typeface="Arial" pitchFamily="34" charset="0"/>
            </a:endParaRPr>
          </a:p>
        </p:txBody>
      </p:sp>
      <p:sp>
        <p:nvSpPr>
          <p:cNvPr id="272" name="Rectangle 271"/>
          <p:cNvSpPr/>
          <p:nvPr/>
        </p:nvSpPr>
        <p:spPr>
          <a:xfrm>
            <a:off x="33451800" y="24612600"/>
            <a:ext cx="9601200" cy="7848600"/>
          </a:xfrm>
          <a:prstGeom prst="rect">
            <a:avLst/>
          </a:prstGeom>
          <a:solidFill>
            <a:srgbClr val="FFFFFF">
              <a:alpha val="80000"/>
            </a:srgb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endParaRPr lang="en-US" sz="2800" dirty="0">
              <a:solidFill>
                <a:schemeClr val="tx1"/>
              </a:solidFill>
            </a:endParaRPr>
          </a:p>
        </p:txBody>
      </p:sp>
      <p:sp>
        <p:nvSpPr>
          <p:cNvPr id="33" name="TextBox 32"/>
          <p:cNvSpPr txBox="1"/>
          <p:nvPr/>
        </p:nvSpPr>
        <p:spPr>
          <a:xfrm>
            <a:off x="22250400" y="30876865"/>
            <a:ext cx="9982200" cy="523220"/>
          </a:xfrm>
          <a:prstGeom prst="rect">
            <a:avLst/>
          </a:prstGeom>
          <a:noFill/>
        </p:spPr>
        <p:txBody>
          <a:bodyPr wrap="square" rtlCol="0">
            <a:spAutoFit/>
          </a:bodyPr>
          <a:lstStyle/>
          <a:p>
            <a:r>
              <a:rPr lang="en-US" sz="2800" i="1" dirty="0"/>
              <a:t>Figure </a:t>
            </a:r>
            <a:r>
              <a:rPr lang="en-US" sz="2800" i="1" dirty="0" smtClean="0"/>
              <a:t>03. Concentrated solar resources in the U.S</a:t>
            </a:r>
            <a:endParaRPr lang="en-US" sz="2800" i="1" dirty="0"/>
          </a:p>
        </p:txBody>
      </p:sp>
      <p:sp>
        <p:nvSpPr>
          <p:cNvPr id="275" name="TextBox 274"/>
          <p:cNvSpPr txBox="1"/>
          <p:nvPr/>
        </p:nvSpPr>
        <p:spPr>
          <a:xfrm>
            <a:off x="10972800" y="30876865"/>
            <a:ext cx="9829800" cy="523220"/>
          </a:xfrm>
          <a:prstGeom prst="rect">
            <a:avLst/>
          </a:prstGeom>
          <a:noFill/>
        </p:spPr>
        <p:txBody>
          <a:bodyPr wrap="square" rtlCol="0">
            <a:spAutoFit/>
          </a:bodyPr>
          <a:lstStyle/>
          <a:p>
            <a:r>
              <a:rPr lang="en-US" sz="2800" i="1" dirty="0"/>
              <a:t>Figure </a:t>
            </a:r>
            <a:r>
              <a:rPr lang="en-US" sz="2800" i="1" dirty="0" smtClean="0"/>
              <a:t>02. </a:t>
            </a:r>
            <a:r>
              <a:rPr lang="en-US" sz="2800" i="1" dirty="0"/>
              <a:t>O</a:t>
            </a:r>
            <a:r>
              <a:rPr lang="en-US" sz="2800" i="1" dirty="0" smtClean="0"/>
              <a:t>verall unhealthy days among adults.</a:t>
            </a:r>
            <a:endParaRPr lang="en-US" sz="2800" dirty="0"/>
          </a:p>
        </p:txBody>
      </p:sp>
      <p:sp>
        <p:nvSpPr>
          <p:cNvPr id="34" name="TextBox 33"/>
          <p:cNvSpPr txBox="1"/>
          <p:nvPr/>
        </p:nvSpPr>
        <p:spPr>
          <a:xfrm>
            <a:off x="13182600" y="19883735"/>
            <a:ext cx="17221200" cy="461665"/>
          </a:xfrm>
          <a:prstGeom prst="rect">
            <a:avLst/>
          </a:prstGeom>
          <a:noFill/>
        </p:spPr>
        <p:txBody>
          <a:bodyPr wrap="square" rtlCol="0">
            <a:spAutoFit/>
          </a:bodyPr>
          <a:lstStyle/>
          <a:p>
            <a:pPr algn="ctr"/>
            <a:r>
              <a:rPr lang="en-US" sz="2400" i="1" dirty="0"/>
              <a:t>Figure 01</a:t>
            </a:r>
            <a:r>
              <a:rPr lang="en-US" sz="2400" i="1" dirty="0" smtClean="0"/>
              <a:t>. Map of U.S with areas of high </a:t>
            </a:r>
            <a:r>
              <a:rPr lang="en-US" sz="2400" i="1" dirty="0" smtClean="0"/>
              <a:t>solar </a:t>
            </a:r>
            <a:r>
              <a:rPr lang="en-US" sz="2400" i="1" dirty="0" smtClean="0"/>
              <a:t>potential (blue) based on data input.</a:t>
            </a:r>
            <a:endParaRPr lang="en-US" sz="2400" i="1" dirty="0"/>
          </a:p>
        </p:txBody>
      </p:sp>
      <p:sp>
        <p:nvSpPr>
          <p:cNvPr id="277" name="TextBox 276"/>
          <p:cNvSpPr txBox="1"/>
          <p:nvPr/>
        </p:nvSpPr>
        <p:spPr>
          <a:xfrm>
            <a:off x="34082297" y="4191000"/>
            <a:ext cx="6151303" cy="769441"/>
          </a:xfrm>
          <a:prstGeom prst="rect">
            <a:avLst/>
          </a:prstGeom>
          <a:noFill/>
        </p:spPr>
        <p:txBody>
          <a:bodyPr wrap="square" rtlCol="0">
            <a:spAutoFit/>
          </a:bodyPr>
          <a:lstStyle>
            <a:defPPr>
              <a:defRPr kern="1200" smtId="4294967295"/>
            </a:defPPr>
          </a:lstStyle>
          <a:p>
            <a:r>
              <a:rPr lang="en-US" sz="4400" b="1" i="1" dirty="0" smtClean="0">
                <a:solidFill>
                  <a:schemeClr val="bg2">
                    <a:lumMod val="25000"/>
                  </a:schemeClr>
                </a:solidFill>
                <a:cs typeface="Arial" pitchFamily="34" charset="0"/>
              </a:rPr>
              <a:t>Methods</a:t>
            </a:r>
            <a:endParaRPr lang="en-US" sz="4400" b="1" i="1" dirty="0">
              <a:solidFill>
                <a:schemeClr val="bg2">
                  <a:lumMod val="25000"/>
                </a:schemeClr>
              </a:solidFill>
              <a:cs typeface="Arial" pitchFamily="34" charset="0"/>
            </a:endParaRPr>
          </a:p>
        </p:txBody>
      </p:sp>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5940553"/>
            <a:ext cx="21259800" cy="13416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10477500" y="21259800"/>
            <a:ext cx="10668000" cy="9448800"/>
          </a:xfrm>
          <a:prstGeom prst="rect">
            <a:avLst/>
          </a:prstGeom>
        </p:spPr>
      </p:pic>
      <p:pic>
        <p:nvPicPr>
          <p:cNvPr id="3" name="Picture 2"/>
          <p:cNvPicPr>
            <a:picLocks noChangeAspect="1"/>
          </p:cNvPicPr>
          <p:nvPr/>
        </p:nvPicPr>
        <p:blipFill>
          <a:blip r:embed="rId5"/>
          <a:stretch>
            <a:fillRect/>
          </a:stretch>
        </p:blipFill>
        <p:spPr>
          <a:xfrm>
            <a:off x="21602700" y="21183600"/>
            <a:ext cx="11277600" cy="9514609"/>
          </a:xfrm>
          <a:prstGeom prst="rect">
            <a:avLst/>
          </a:prstGeom>
        </p:spPr>
      </p:pic>
      <p:sp>
        <p:nvSpPr>
          <p:cNvPr id="4" name="TextBox 3"/>
          <p:cNvSpPr txBox="1"/>
          <p:nvPr/>
        </p:nvSpPr>
        <p:spPr>
          <a:xfrm>
            <a:off x="33909000" y="24917400"/>
            <a:ext cx="8978128" cy="7663636"/>
          </a:xfrm>
          <a:prstGeom prst="rect">
            <a:avLst/>
          </a:prstGeom>
          <a:noFill/>
        </p:spPr>
        <p:txBody>
          <a:bodyPr wrap="square" rtlCol="0">
            <a:spAutoFit/>
          </a:bodyPr>
          <a:lstStyle/>
          <a:p>
            <a:pPr algn="just"/>
            <a:r>
              <a:rPr lang="en-US" sz="4400" b="1" i="1" dirty="0">
                <a:solidFill>
                  <a:schemeClr val="bg2">
                    <a:lumMod val="25000"/>
                  </a:schemeClr>
                </a:solidFill>
                <a:cs typeface="Arial" pitchFamily="34" charset="0"/>
              </a:rPr>
              <a:t>Conclusion</a:t>
            </a:r>
          </a:p>
          <a:p>
            <a:pPr algn="just"/>
            <a:endParaRPr lang="en-US" sz="3200" b="1" i="1" dirty="0">
              <a:solidFill>
                <a:schemeClr val="bg2">
                  <a:lumMod val="25000"/>
                </a:schemeClr>
              </a:solidFill>
              <a:cs typeface="Arial" pitchFamily="34" charset="0"/>
            </a:endParaRPr>
          </a:p>
          <a:p>
            <a:pPr algn="just">
              <a:lnSpc>
                <a:spcPct val="120000"/>
              </a:lnSpc>
            </a:pPr>
            <a:r>
              <a:rPr lang="en-US" sz="3200" dirty="0">
                <a:cs typeface="Arial" pitchFamily="34" charset="0"/>
              </a:rPr>
              <a:t>G.I.S benefits organizations of all sizes and in almost every industry. There is a growing interest in and awareness of the economic and strategic value of G.I.S, in part because of more standards-based technology and greater awareness of the benefits demonstrated by G.I.S users. The number of G.I.S enterprise solutions and IT strategies that include G.I.S are growing rapidly </a:t>
            </a:r>
            <a:r>
              <a:rPr lang="mr-IN" sz="3200" dirty="0">
                <a:cs typeface="Arial" pitchFamily="34" charset="0"/>
              </a:rPr>
              <a:t>–</a:t>
            </a:r>
            <a:r>
              <a:rPr lang="en-US" sz="3200" dirty="0">
                <a:cs typeface="Arial" pitchFamily="34" charset="0"/>
              </a:rPr>
              <a:t> (9/14/09 Matt </a:t>
            </a:r>
            <a:r>
              <a:rPr lang="en-US" sz="3200" dirty="0" err="1">
                <a:cs typeface="Arial" pitchFamily="34" charset="0"/>
              </a:rPr>
              <a:t>Artz</a:t>
            </a:r>
            <a:r>
              <a:rPr lang="en-US" sz="3200" dirty="0">
                <a:cs typeface="Arial" pitchFamily="34" charset="0"/>
              </a:rPr>
              <a:t>)https:gisandscience.com/2009/09/14/top-five-benefits-of-gis/</a:t>
            </a:r>
            <a:r>
              <a:rPr lang="en-US" sz="3200" dirty="0"/>
              <a:t>     </a:t>
            </a:r>
          </a:p>
          <a:p>
            <a:pPr algn="just"/>
            <a:endParaRPr lang="en-US" sz="3200" dirty="0"/>
          </a:p>
        </p:txBody>
      </p:sp>
      <p:sp>
        <p:nvSpPr>
          <p:cNvPr id="5" name="TextBox 4"/>
          <p:cNvSpPr txBox="1"/>
          <p:nvPr/>
        </p:nvSpPr>
        <p:spPr>
          <a:xfrm>
            <a:off x="33909000" y="5290840"/>
            <a:ext cx="8978128" cy="4462760"/>
          </a:xfrm>
          <a:prstGeom prst="rect">
            <a:avLst/>
          </a:prstGeom>
          <a:noFill/>
        </p:spPr>
        <p:txBody>
          <a:bodyPr wrap="square" rtlCol="0">
            <a:spAutoFit/>
          </a:bodyPr>
          <a:lstStyle/>
          <a:p>
            <a:pPr marL="457200" lvl="0" indent="-457200" algn="just">
              <a:lnSpc>
                <a:spcPct val="120000"/>
              </a:lnSpc>
              <a:buFont typeface="Arial"/>
              <a:buChar char="•"/>
            </a:pPr>
            <a:r>
              <a:rPr lang="en-US" sz="3000" dirty="0">
                <a:solidFill>
                  <a:prstClr val="black"/>
                </a:solidFill>
              </a:rPr>
              <a:t>Data is first displayed on Excel spreadsheet</a:t>
            </a:r>
          </a:p>
          <a:p>
            <a:pPr marL="457200" lvl="0" indent="-457200" algn="just">
              <a:lnSpc>
                <a:spcPct val="120000"/>
              </a:lnSpc>
              <a:buFont typeface="Arial"/>
              <a:buChar char="•"/>
            </a:pPr>
            <a:r>
              <a:rPr lang="en-US" sz="3000" dirty="0">
                <a:solidFill>
                  <a:prstClr val="black"/>
                </a:solidFill>
              </a:rPr>
              <a:t>Depending on project, implementation of buffer in toolbox </a:t>
            </a:r>
          </a:p>
          <a:p>
            <a:pPr marL="457200" lvl="0" indent="-457200" algn="just">
              <a:lnSpc>
                <a:spcPct val="120000"/>
              </a:lnSpc>
              <a:buFont typeface="Arial"/>
              <a:buChar char="•"/>
            </a:pPr>
            <a:r>
              <a:rPr lang="en-US" sz="3000" dirty="0">
                <a:solidFill>
                  <a:prstClr val="black"/>
                </a:solidFill>
              </a:rPr>
              <a:t>Colors and symbols to represent important areas or patterns (edited in table of contents in ArcMap) </a:t>
            </a:r>
          </a:p>
          <a:p>
            <a:pPr marL="457200" lvl="0" indent="-457200" algn="just">
              <a:lnSpc>
                <a:spcPct val="120000"/>
              </a:lnSpc>
              <a:buFont typeface="Arial"/>
              <a:buChar char="•"/>
            </a:pPr>
            <a:r>
              <a:rPr lang="en-US" sz="3000" dirty="0">
                <a:solidFill>
                  <a:prstClr val="black"/>
                </a:solidFill>
              </a:rPr>
              <a:t>Map is based on black template, user forms the way map or its features appear.</a:t>
            </a:r>
          </a:p>
          <a:p>
            <a:endParaRPr lang="en-US" sz="3200" dirty="0"/>
          </a:p>
        </p:txBody>
      </p:sp>
    </p:spTree>
    <p:extLst>
      <p:ext uri="{BB962C8B-B14F-4D97-AF65-F5344CB8AC3E}">
        <p14:creationId xmlns:p14="http://schemas.microsoft.com/office/powerpoint/2010/main" val="316969786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5.10.08"/>
  <p:tag name="AS_TITLE" val="Aspose.Slides for .NET 4.0"/>
  <p:tag name="AS_VERSION" val="15.8.1.0"/>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1104</TotalTime>
  <Words>572</Words>
  <Application>Microsoft Office PowerPoint</Application>
  <PresentationFormat>Custom</PresentationFormat>
  <Paragraphs>30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Infusion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How To Make A Scientific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admin</cp:lastModifiedBy>
  <cp:revision>68</cp:revision>
  <dcterms:modified xsi:type="dcterms:W3CDTF">2017-05-12T17:37:43Z</dcterms:modified>
  <cp:category>templates for scientific poster</cp:category>
</cp:coreProperties>
</file>