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custDataLst>
    <p:tags r:id="rId4"/>
  </p:custDataLst>
  <p:defaultTextStyle>
    <a:defPPr>
      <a:defRPr lang="en-US"/>
    </a:defPPr>
    <a:lvl1pPr marL="0" algn="l" defTabSz="3511222" rtl="0" eaLnBrk="1" latinLnBrk="0" hangingPunct="1">
      <a:defRPr sz="6900" kern="1200">
        <a:solidFill>
          <a:schemeClr val="tx1"/>
        </a:solidFill>
        <a:latin typeface="+mn-lt"/>
        <a:ea typeface="+mn-ea"/>
        <a:cs typeface="+mn-cs"/>
      </a:defRPr>
    </a:lvl1pPr>
    <a:lvl2pPr marL="1755611" algn="l" defTabSz="3511222" rtl="0" eaLnBrk="1" latinLnBrk="0" hangingPunct="1">
      <a:defRPr sz="6900" kern="1200">
        <a:solidFill>
          <a:schemeClr val="tx1"/>
        </a:solidFill>
        <a:latin typeface="+mn-lt"/>
        <a:ea typeface="+mn-ea"/>
        <a:cs typeface="+mn-cs"/>
      </a:defRPr>
    </a:lvl2pPr>
    <a:lvl3pPr marL="3511222" algn="l" defTabSz="3511222" rtl="0" eaLnBrk="1" latinLnBrk="0" hangingPunct="1">
      <a:defRPr sz="6900" kern="1200">
        <a:solidFill>
          <a:schemeClr val="tx1"/>
        </a:solidFill>
        <a:latin typeface="+mn-lt"/>
        <a:ea typeface="+mn-ea"/>
        <a:cs typeface="+mn-cs"/>
      </a:defRPr>
    </a:lvl3pPr>
    <a:lvl4pPr marL="5266834" algn="l" defTabSz="3511222" rtl="0" eaLnBrk="1" latinLnBrk="0" hangingPunct="1">
      <a:defRPr sz="6900" kern="1200">
        <a:solidFill>
          <a:schemeClr val="tx1"/>
        </a:solidFill>
        <a:latin typeface="+mn-lt"/>
        <a:ea typeface="+mn-ea"/>
        <a:cs typeface="+mn-cs"/>
      </a:defRPr>
    </a:lvl4pPr>
    <a:lvl5pPr marL="7022446" algn="l" defTabSz="3511222" rtl="0" eaLnBrk="1" latinLnBrk="0" hangingPunct="1">
      <a:defRPr sz="6900" kern="1200">
        <a:solidFill>
          <a:schemeClr val="tx1"/>
        </a:solidFill>
        <a:latin typeface="+mn-lt"/>
        <a:ea typeface="+mn-ea"/>
        <a:cs typeface="+mn-cs"/>
      </a:defRPr>
    </a:lvl5pPr>
    <a:lvl6pPr marL="8778057" algn="l" defTabSz="3511222" rtl="0" eaLnBrk="1" latinLnBrk="0" hangingPunct="1">
      <a:defRPr sz="6900" kern="1200">
        <a:solidFill>
          <a:schemeClr val="tx1"/>
        </a:solidFill>
        <a:latin typeface="+mn-lt"/>
        <a:ea typeface="+mn-ea"/>
        <a:cs typeface="+mn-cs"/>
      </a:defRPr>
    </a:lvl6pPr>
    <a:lvl7pPr marL="10533669" algn="l" defTabSz="3511222" rtl="0" eaLnBrk="1" latinLnBrk="0" hangingPunct="1">
      <a:defRPr sz="6900" kern="1200">
        <a:solidFill>
          <a:schemeClr val="tx1"/>
        </a:solidFill>
        <a:latin typeface="+mn-lt"/>
        <a:ea typeface="+mn-ea"/>
        <a:cs typeface="+mn-cs"/>
      </a:defRPr>
    </a:lvl7pPr>
    <a:lvl8pPr marL="12289280" algn="l" defTabSz="3511222" rtl="0" eaLnBrk="1" latinLnBrk="0" hangingPunct="1">
      <a:defRPr sz="6900" kern="1200">
        <a:solidFill>
          <a:schemeClr val="tx1"/>
        </a:solidFill>
        <a:latin typeface="+mn-lt"/>
        <a:ea typeface="+mn-ea"/>
        <a:cs typeface="+mn-cs"/>
      </a:defRPr>
    </a:lvl8pPr>
    <a:lvl9pPr marL="14044892" algn="l" defTabSz="3511222"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A6A6"/>
    <a:srgbClr val="B40000"/>
    <a:srgbClr val="C3260C"/>
    <a:srgbClr val="618197"/>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3911" autoAdjust="0"/>
  </p:normalViewPr>
  <p:slideViewPr>
    <p:cSldViewPr>
      <p:cViewPr>
        <p:scale>
          <a:sx n="66" d="100"/>
          <a:sy n="66" d="100"/>
        </p:scale>
        <p:origin x="-4782" y="-6396"/>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627E4650-3C84-4BD4-B176-9B281ACB9889}" type="datetimeFigureOut">
              <a:rPr lang="en-US" smtClean="0"/>
              <a:pPr/>
              <a:t>5/8/2018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71EE9F71-05EC-4350-8012-83BB2DB581AC}" type="slidenum">
              <a:rPr lang="en-US" smtClean="0"/>
              <a:pPr/>
              <a:t>‹#›</a:t>
            </a:fld>
            <a:endParaRPr lang="en-US" dirty="0"/>
          </a:p>
        </p:txBody>
      </p:sp>
    </p:spTree>
    <p:extLst>
      <p:ext uri="{BB962C8B-B14F-4D97-AF65-F5344CB8AC3E}">
        <p14:creationId xmlns:p14="http://schemas.microsoft.com/office/powerpoint/2010/main" val="214635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71EE9F71-05EC-4350-8012-83BB2DB581AC}" type="slidenum">
              <a:rPr lang="en-US" smtClean="0"/>
              <a:pPr/>
              <a:t>1</a:t>
            </a:fld>
            <a:endParaRPr lang="en-US" dirty="0"/>
          </a:p>
        </p:txBody>
      </p:sp>
    </p:spTree>
    <p:extLst>
      <p:ext uri="{BB962C8B-B14F-4D97-AF65-F5344CB8AC3E}">
        <p14:creationId xmlns:p14="http://schemas.microsoft.com/office/powerpoint/2010/main" val="3026807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7589856" cy="329184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36222077" y="0"/>
            <a:ext cx="7669123" cy="329184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8900163" y="17729498"/>
            <a:ext cx="26144222" cy="7056120"/>
          </a:xfrm>
        </p:spPr>
        <p:txBody>
          <a:bodyPr anchor="b" anchorCtr="0"/>
          <a:lstStyle>
            <a:lvl1pPr>
              <a:lnSpc>
                <a:spcPts val="32640"/>
              </a:lnSpc>
              <a:defRPr sz="31200">
                <a:latin typeface="+mj-lt"/>
              </a:defRPr>
            </a:lvl1pPr>
          </a:lstStyle>
          <a:p>
            <a:r>
              <a:rPr lang="en-US"/>
              <a:t>Click to edit Master title style</a:t>
            </a:r>
            <a:endParaRPr dirty="0"/>
          </a:p>
        </p:txBody>
      </p:sp>
      <p:sp>
        <p:nvSpPr>
          <p:cNvPr id="3" name="Subtitle 2"/>
          <p:cNvSpPr>
            <a:spLocks noGrp="1"/>
          </p:cNvSpPr>
          <p:nvPr>
            <p:ph type="subTitle" idx="1"/>
          </p:nvPr>
        </p:nvSpPr>
        <p:spPr>
          <a:xfrm>
            <a:off x="8900163" y="24979255"/>
            <a:ext cx="26144222" cy="4087906"/>
          </a:xfrm>
        </p:spPr>
        <p:txBody>
          <a:bodyPr>
            <a:normAutofit/>
          </a:bodyPr>
          <a:lstStyle>
            <a:lvl1pPr marL="0" indent="0" algn="ctr">
              <a:spcBef>
                <a:spcPts val="1440"/>
              </a:spcBef>
              <a:buNone/>
              <a:defRPr sz="8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25237440" y="30510482"/>
            <a:ext cx="10241280" cy="1752600"/>
          </a:xfrm>
        </p:spPr>
        <p:txBody>
          <a:bodyPr/>
          <a:lstStyle>
            <a:lvl1pPr>
              <a:defRPr>
                <a:solidFill>
                  <a:schemeClr val="tx2"/>
                </a:solidFill>
              </a:defRPr>
            </a:lvl1pPr>
          </a:lstStyle>
          <a:p>
            <a:fld id="{0700D83B-9652-4AB2-B7A6-4274F2D3DEE9}" type="datetimeFigureOut">
              <a:rPr lang="en-US" smtClean="0"/>
              <a:pPr/>
              <a:t>5/8/2018</a:t>
            </a:fld>
            <a:endParaRPr lang="en-US" dirty="0"/>
          </a:p>
        </p:txBody>
      </p:sp>
      <p:sp>
        <p:nvSpPr>
          <p:cNvPr id="5" name="Footer Placeholder 4"/>
          <p:cNvSpPr>
            <a:spLocks noGrp="1"/>
          </p:cNvSpPr>
          <p:nvPr>
            <p:ph type="ftr" sz="quarter" idx="11"/>
          </p:nvPr>
        </p:nvSpPr>
        <p:spPr>
          <a:xfrm>
            <a:off x="8412480" y="30510482"/>
            <a:ext cx="13898880" cy="1752600"/>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7461504" y="23237806"/>
            <a:ext cx="28968192" cy="16338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1828800" y="2926080"/>
            <a:ext cx="17341546" cy="7373722"/>
          </a:xfrm>
        </p:spPr>
        <p:txBody>
          <a:bodyPr vert="horz" lIns="438912" tIns="219456" rIns="438912" bIns="219456" rtlCol="0" anchor="b">
            <a:noAutofit/>
          </a:bodyPr>
          <a:lstStyle>
            <a:lvl1pPr algn="ctr" defTabSz="4389120" rtl="0" eaLnBrk="1" latinLnBrk="0" hangingPunct="1">
              <a:lnSpc>
                <a:spcPct val="100000"/>
              </a:lnSpc>
              <a:spcBef>
                <a:spcPct val="0"/>
              </a:spcBef>
              <a:buNone/>
              <a:defRPr sz="173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3393402" y="1828800"/>
            <a:ext cx="18303240" cy="27348182"/>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1823923" y="10607038"/>
            <a:ext cx="17346202" cy="15468600"/>
          </a:xfrm>
        </p:spPr>
        <p:txBody>
          <a:bodyPr vert="horz" lIns="438912" tIns="219456" rIns="438912" bIns="219456" rtlCol="0">
            <a:normAutofit/>
          </a:bodyPr>
          <a:lstStyle>
            <a:lvl1pPr marL="0" indent="0" algn="ctr">
              <a:spcBef>
                <a:spcPts val="2880"/>
              </a:spcBef>
              <a:buNone/>
              <a:defRPr sz="8600" b="0" kern="1200">
                <a:solidFill>
                  <a:schemeClr val="tx2"/>
                </a:solidFill>
                <a:latin typeface="+mn-lt"/>
                <a:ea typeface="+mn-ea"/>
                <a:cs typeface="+mn-cs"/>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marL="0" lvl="0" indent="0" algn="ctr" defTabSz="4389120" rtl="0" eaLnBrk="1" latinLnBrk="0" hangingPunct="1">
              <a:spcBef>
                <a:spcPts val="1152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0482560" y="0"/>
            <a:ext cx="23408640" cy="329184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1828800" y="2926080"/>
            <a:ext cx="17341546" cy="7373722"/>
          </a:xfrm>
        </p:spPr>
        <p:txBody>
          <a:bodyPr vert="horz" lIns="438912" tIns="219456" rIns="438912" bIns="219456" rtlCol="0" anchor="b">
            <a:noAutofit/>
          </a:bodyPr>
          <a:lstStyle>
            <a:lvl1pPr algn="ctr" defTabSz="4389120" rtl="0" eaLnBrk="1" latinLnBrk="0" hangingPunct="1">
              <a:lnSpc>
                <a:spcPct val="100000"/>
              </a:lnSpc>
              <a:spcBef>
                <a:spcPct val="0"/>
              </a:spcBef>
              <a:buNone/>
              <a:defRPr sz="173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3393402" y="1828800"/>
            <a:ext cx="18303240" cy="27348182"/>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1823923" y="10607038"/>
            <a:ext cx="17346202" cy="15468600"/>
          </a:xfrm>
        </p:spPr>
        <p:txBody>
          <a:bodyPr vert="horz" lIns="438912" tIns="219456" rIns="438912" bIns="219456" rtlCol="0">
            <a:normAutofit/>
          </a:bodyPr>
          <a:lstStyle>
            <a:lvl1pPr marL="0" indent="0" algn="ctr">
              <a:spcBef>
                <a:spcPts val="2880"/>
              </a:spcBef>
              <a:buNone/>
              <a:defRPr sz="8600" b="0" kern="1200">
                <a:solidFill>
                  <a:schemeClr val="tx2"/>
                </a:solidFill>
                <a:latin typeface="+mn-lt"/>
                <a:ea typeface="+mn-ea"/>
                <a:cs typeface="+mn-cs"/>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marL="0" lvl="0" indent="0" algn="ctr" defTabSz="4389120" rtl="0" eaLnBrk="1" latinLnBrk="0" hangingPunct="1">
              <a:spcBef>
                <a:spcPts val="1152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6588720"/>
            <a:ext cx="43891200" cy="2632968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36941760" cy="329184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36576000" y="1828805"/>
            <a:ext cx="6949440" cy="2734818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828800" y="1828807"/>
            <a:ext cx="32186880" cy="2734817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2" name="Text Placeholder 61"/>
          <p:cNvSpPr>
            <a:spLocks noGrp="1"/>
          </p:cNvSpPr>
          <p:nvPr userDrawn="1">
            <p:ph type="body" sz="quarter" idx="10" hasCustomPrompt="1"/>
          </p:nvPr>
        </p:nvSpPr>
        <p:spPr>
          <a:xfrm>
            <a:off x="49916" y="-264075"/>
            <a:ext cx="28594016" cy="3440907"/>
          </a:xfrm>
        </p:spPr>
        <p:txBody>
          <a:bodyPr/>
          <a:lstStyle>
            <a:defPPr>
              <a:defRPr kern="1200" smtId="4294967295"/>
            </a:defPPr>
            <a:lvl1pPr marL="0" indent="0" algn="l">
              <a:buNone/>
              <a:defRPr sz="12300"/>
            </a:lvl1pPr>
            <a:lvl5pPr>
              <a:defRPr/>
            </a:lvl5pPr>
          </a:lstStyle>
          <a:p>
            <a:pPr algn="r"/>
            <a:r>
              <a:rPr lang="en-US" sz="8400" b="1" i="1">
                <a:solidFill>
                  <a:schemeClr val="bg2">
                    <a:lumMod val="25000"/>
                  </a:schemeClr>
                </a:solidFill>
                <a:cs typeface="Arial" pitchFamily="34" charset="0"/>
              </a:rPr>
              <a:t>This is a Scientific Poster Template created by Graphicsland &amp; </a:t>
            </a:r>
            <a:br>
              <a:rPr lang="en-US" sz="8400" b="1" i="1">
                <a:solidFill>
                  <a:schemeClr val="bg2">
                    <a:lumMod val="25000"/>
                  </a:schemeClr>
                </a:solidFill>
                <a:cs typeface="Arial" pitchFamily="34" charset="0"/>
              </a:rPr>
            </a:br>
            <a:r>
              <a:rPr lang="en-US" sz="8400" b="1" i="1">
                <a:solidFill>
                  <a:schemeClr val="bg2">
                    <a:lumMod val="25000"/>
                  </a:schemeClr>
                </a:solidFill>
                <a:cs typeface="Arial" pitchFamily="34" charset="0"/>
              </a:rPr>
              <a:t>MakeSigns.com  - Your poster title would go on these lines</a:t>
            </a:r>
          </a:p>
          <a:p>
            <a:pPr lvl="0"/>
            <a:endParaRPr lang="en-US"/>
          </a:p>
        </p:txBody>
      </p:sp>
      <p:sp>
        <p:nvSpPr>
          <p:cNvPr id="64" name="Text Placeholder 63"/>
          <p:cNvSpPr>
            <a:spLocks noGrp="1"/>
          </p:cNvSpPr>
          <p:nvPr userDrawn="1">
            <p:ph type="body" sz="quarter" idx="11" hasCustomPrompt="1"/>
          </p:nvPr>
        </p:nvSpPr>
        <p:spPr>
          <a:xfrm>
            <a:off x="110725" y="2857500"/>
            <a:ext cx="31356939" cy="2738438"/>
          </a:xfrm>
        </p:spPr>
        <p:txBody>
          <a:bodyPr/>
          <a:lstStyle>
            <a:defPPr>
              <a:defRPr kern="1200" smtId="4294967295"/>
            </a:defPPr>
            <a:lvl1pPr marL="0" indent="0" algn="l">
              <a:buNone/>
              <a:defRPr sz="12300"/>
            </a:lvl1pPr>
          </a:lstStyle>
          <a:p>
            <a:pPr algn="r"/>
            <a:r>
              <a:rPr lang="en-US" sz="4500">
                <a:solidFill>
                  <a:schemeClr val="bg2">
                    <a:lumMod val="25000"/>
                  </a:schemeClr>
                </a:solidFill>
                <a:cs typeface="Arial" pitchFamily="34" charset="0"/>
              </a:rPr>
              <a:t>Author Name, RN</a:t>
            </a:r>
            <a:r>
              <a:rPr lang="en-US" sz="4500" baseline="30000">
                <a:solidFill>
                  <a:schemeClr val="bg2">
                    <a:lumMod val="25000"/>
                  </a:schemeClr>
                </a:solidFill>
                <a:cs typeface="Arial" pitchFamily="34" charset="0"/>
              </a:rPr>
              <a:t>1</a:t>
            </a:r>
            <a:r>
              <a:rPr lang="en-US" sz="4500">
                <a:solidFill>
                  <a:schemeClr val="bg2">
                    <a:lumMod val="25000"/>
                  </a:schemeClr>
                </a:solidFill>
                <a:cs typeface="Arial" pitchFamily="34" charset="0"/>
              </a:rPr>
              <a:t>; Author Name, Ph.D</a:t>
            </a:r>
            <a:r>
              <a:rPr lang="en-US" sz="4500" baseline="30000">
                <a:solidFill>
                  <a:schemeClr val="bg2">
                    <a:lumMod val="25000"/>
                  </a:schemeClr>
                </a:solidFill>
                <a:cs typeface="Arial" pitchFamily="34" charset="0"/>
              </a:rPr>
              <a:t>2</a:t>
            </a:r>
            <a:r>
              <a:rPr lang="en-US" sz="4500">
                <a:solidFill>
                  <a:schemeClr val="bg2">
                    <a:lumMod val="25000"/>
                  </a:schemeClr>
                </a:solidFill>
                <a:cs typeface="Arial" pitchFamily="34" charset="0"/>
              </a:rPr>
              <a:t>, Author Name, RN</a:t>
            </a:r>
            <a:r>
              <a:rPr lang="en-US" sz="4500" baseline="30000">
                <a:solidFill>
                  <a:schemeClr val="bg2">
                    <a:lumMod val="25000"/>
                  </a:schemeClr>
                </a:solidFill>
                <a:cs typeface="Arial" pitchFamily="34" charset="0"/>
              </a:rPr>
              <a:t>2,3</a:t>
            </a:r>
            <a:r>
              <a:rPr lang="en-US" sz="4500">
                <a:solidFill>
                  <a:schemeClr val="bg2">
                    <a:lumMod val="25000"/>
                  </a:schemeClr>
                </a:solidFill>
                <a:cs typeface="Arial" pitchFamily="34" charset="0"/>
              </a:rPr>
              <a:t>; Author Name, Ph.D</a:t>
            </a:r>
            <a:r>
              <a:rPr lang="en-US" sz="4500" baseline="30000">
                <a:solidFill>
                  <a:schemeClr val="bg2">
                    <a:lumMod val="25000"/>
                  </a:schemeClr>
                </a:solidFill>
                <a:cs typeface="Arial" pitchFamily="34" charset="0"/>
              </a:rPr>
              <a:t>1,4</a:t>
            </a:r>
            <a:r>
              <a:rPr lang="en-US" sz="4500">
                <a:solidFill>
                  <a:schemeClr val="bg2">
                    <a:lumMod val="25000"/>
                  </a:schemeClr>
                </a:solidFill>
                <a:cs typeface="Arial" pitchFamily="34" charset="0"/>
              </a:rPr>
              <a:t> </a:t>
            </a:r>
            <a:br>
              <a:rPr lang="en-US" sz="4500">
                <a:solidFill>
                  <a:schemeClr val="bg2">
                    <a:lumMod val="25000"/>
                  </a:schemeClr>
                </a:solidFill>
                <a:cs typeface="Arial" pitchFamily="34" charset="0"/>
              </a:rPr>
            </a:br>
            <a:r>
              <a:rPr lang="en-US" sz="4500" baseline="30000">
                <a:solidFill>
                  <a:schemeClr val="bg2">
                    <a:lumMod val="25000"/>
                  </a:schemeClr>
                </a:solidFill>
                <a:cs typeface="Arial" pitchFamily="34" charset="0"/>
              </a:rPr>
              <a:t>1</a:t>
            </a:r>
            <a:r>
              <a:rPr lang="en-US" sz="4500">
                <a:solidFill>
                  <a:schemeClr val="bg2">
                    <a:lumMod val="25000"/>
                  </a:schemeClr>
                </a:solidFill>
                <a:cs typeface="Arial" pitchFamily="34" charset="0"/>
              </a:rPr>
              <a:t>Name of University, City, State; </a:t>
            </a:r>
            <a:r>
              <a:rPr lang="en-US" sz="4500" baseline="30000">
                <a:solidFill>
                  <a:schemeClr val="bg2">
                    <a:lumMod val="25000"/>
                  </a:schemeClr>
                </a:solidFill>
                <a:cs typeface="Arial" pitchFamily="34" charset="0"/>
              </a:rPr>
              <a:t>2</a:t>
            </a:r>
            <a:r>
              <a:rPr lang="en-US" sz="4500">
                <a:solidFill>
                  <a:schemeClr val="bg2">
                    <a:lumMod val="25000"/>
                  </a:schemeClr>
                </a:solidFill>
                <a:cs typeface="Arial" pitchFamily="34" charset="0"/>
              </a:rPr>
              <a:t>Name of University, City, State; </a:t>
            </a:r>
            <a:r>
              <a:rPr lang="en-US" sz="4500" baseline="30000">
                <a:solidFill>
                  <a:schemeClr val="bg2">
                    <a:lumMod val="25000"/>
                  </a:schemeClr>
                </a:solidFill>
                <a:cs typeface="Arial" pitchFamily="34" charset="0"/>
              </a:rPr>
              <a:t>3</a:t>
            </a:r>
            <a:r>
              <a:rPr lang="en-US" sz="4500">
                <a:solidFill>
                  <a:schemeClr val="bg2">
                    <a:lumMod val="25000"/>
                  </a:schemeClr>
                </a:solidFill>
                <a:cs typeface="Arial" pitchFamily="34" charset="0"/>
              </a:rPr>
              <a:t>Name of University, City, State; </a:t>
            </a:r>
            <a:r>
              <a:rPr lang="en-US" sz="4500" baseline="30000">
                <a:solidFill>
                  <a:schemeClr val="bg2">
                    <a:lumMod val="25000"/>
                  </a:schemeClr>
                </a:solidFill>
                <a:cs typeface="Arial" pitchFamily="34" charset="0"/>
              </a:rPr>
              <a:t>4</a:t>
            </a:r>
            <a:r>
              <a:rPr lang="en-US" sz="4500">
                <a:solidFill>
                  <a:schemeClr val="bg2">
                    <a:lumMod val="25000"/>
                  </a:schemeClr>
                </a:solidFill>
                <a:cs typeface="Arial" pitchFamily="34" charset="0"/>
              </a:rPr>
              <a:t>Name of University, City, State; </a:t>
            </a:r>
          </a:p>
          <a:p>
            <a:pPr lvl="0"/>
            <a:endParaRPr lang="en-US"/>
          </a:p>
        </p:txBody>
      </p:sp>
    </p:spTree>
    <p:extLst>
      <p:ext uri="{BB962C8B-B14F-4D97-AF65-F5344CB8AC3E}">
        <p14:creationId xmlns:p14="http://schemas.microsoft.com/office/powerpoint/2010/main" val="327550439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4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6588720"/>
            <a:ext cx="43891200" cy="2632968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7589856" cy="329184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36222077" y="0"/>
            <a:ext cx="7669123" cy="329184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8900163" y="17729498"/>
            <a:ext cx="26144222" cy="7056120"/>
          </a:xfrm>
        </p:spPr>
        <p:txBody>
          <a:bodyPr anchor="b" anchorCtr="0"/>
          <a:lstStyle>
            <a:lvl1pPr>
              <a:lnSpc>
                <a:spcPts val="32640"/>
              </a:lnSpc>
              <a:defRPr sz="31200">
                <a:latin typeface="+mj-lt"/>
              </a:defRPr>
            </a:lvl1pPr>
          </a:lstStyle>
          <a:p>
            <a:r>
              <a:rPr lang="en-US"/>
              <a:t>Click to edit Master title style</a:t>
            </a:r>
            <a:endParaRPr/>
          </a:p>
        </p:txBody>
      </p:sp>
      <p:sp>
        <p:nvSpPr>
          <p:cNvPr id="3" name="Subtitle 2"/>
          <p:cNvSpPr>
            <a:spLocks noGrp="1"/>
          </p:cNvSpPr>
          <p:nvPr>
            <p:ph type="subTitle" idx="1"/>
          </p:nvPr>
        </p:nvSpPr>
        <p:spPr>
          <a:xfrm>
            <a:off x="8900163" y="24979255"/>
            <a:ext cx="26144222" cy="4087906"/>
          </a:xfrm>
        </p:spPr>
        <p:txBody>
          <a:bodyPr>
            <a:normAutofit/>
          </a:bodyPr>
          <a:lstStyle>
            <a:lvl1pPr marL="0" indent="0" algn="ctr">
              <a:spcBef>
                <a:spcPts val="1440"/>
              </a:spcBef>
              <a:buNone/>
              <a:defRPr sz="8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25237440" y="30510482"/>
            <a:ext cx="10241280" cy="1752600"/>
          </a:xfrm>
        </p:spPr>
        <p:txBody>
          <a:bodyPr/>
          <a:lstStyle>
            <a:lvl1pPr>
              <a:defRPr>
                <a:solidFill>
                  <a:schemeClr val="tx2"/>
                </a:solidFill>
              </a:defRPr>
            </a:lvl1pPr>
          </a:lstStyle>
          <a:p>
            <a:fld id="{0700D83B-9652-4AB2-B7A6-4274F2D3DEE9}" type="datetimeFigureOut">
              <a:rPr lang="en-US" smtClean="0"/>
              <a:pPr/>
              <a:t>5/8/2018</a:t>
            </a:fld>
            <a:endParaRPr lang="en-US" dirty="0"/>
          </a:p>
        </p:txBody>
      </p:sp>
      <p:sp>
        <p:nvSpPr>
          <p:cNvPr id="5" name="Footer Placeholder 4"/>
          <p:cNvSpPr>
            <a:spLocks noGrp="1"/>
          </p:cNvSpPr>
          <p:nvPr>
            <p:ph type="ftr" sz="quarter" idx="11"/>
          </p:nvPr>
        </p:nvSpPr>
        <p:spPr>
          <a:xfrm>
            <a:off x="8412480" y="30510482"/>
            <a:ext cx="13898880" cy="1752600"/>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7461504" y="23237806"/>
            <a:ext cx="28968192" cy="1633877"/>
          </a:xfrm>
          <a:prstGeom prst="rect">
            <a:avLst/>
          </a:prstGeom>
        </p:spPr>
      </p:pic>
      <p:sp>
        <p:nvSpPr>
          <p:cNvPr id="14" name="Picture Placeholder 13"/>
          <p:cNvSpPr>
            <a:spLocks noGrp="1"/>
          </p:cNvSpPr>
          <p:nvPr>
            <p:ph type="pic" sz="quarter" idx="12"/>
          </p:nvPr>
        </p:nvSpPr>
        <p:spPr>
          <a:xfrm>
            <a:off x="15878290" y="4561248"/>
            <a:ext cx="12134621" cy="12134621"/>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438912" tIns="219456" rIns="438912" bIns="219456" rtlCol="0">
            <a:normAutofit/>
          </a:bodyPr>
          <a:lstStyle>
            <a:lvl1pPr marL="0" indent="0" algn="ctr" defTabSz="4389120" rtl="0" eaLnBrk="1" latinLnBrk="0" hangingPunct="1">
              <a:spcBef>
                <a:spcPts val="11520"/>
              </a:spcBef>
              <a:buClr>
                <a:schemeClr val="accent1">
                  <a:lumMod val="60000"/>
                  <a:lumOff val="40000"/>
                </a:schemeClr>
              </a:buClr>
              <a:buFont typeface="Candara" pitchFamily="34" charset="0"/>
              <a:buNone/>
              <a:defRPr sz="11500" kern="1200">
                <a:solidFill>
                  <a:schemeClr val="tx2"/>
                </a:solidFill>
                <a:latin typeface="+mn-lt"/>
                <a:ea typeface="+mn-ea"/>
                <a:cs typeface="+mn-cs"/>
              </a:defRPr>
            </a:lvl1pPr>
          </a:lstStyle>
          <a:p>
            <a:r>
              <a:rPr lang="en-US" dirty="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900160" y="8885820"/>
            <a:ext cx="26144227" cy="8305800"/>
          </a:xfrm>
        </p:spPr>
        <p:txBody>
          <a:bodyPr anchor="b" anchorCtr="0"/>
          <a:lstStyle>
            <a:lvl1pPr algn="ctr">
              <a:lnSpc>
                <a:spcPts val="32640"/>
              </a:lnSpc>
              <a:defRPr sz="312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8900160" y="17169206"/>
            <a:ext cx="26144227" cy="3983914"/>
          </a:xfrm>
        </p:spPr>
        <p:txBody>
          <a:bodyPr anchor="t" anchorCtr="0">
            <a:normAutofit/>
          </a:bodyPr>
          <a:lstStyle>
            <a:lvl1pPr marL="0" indent="0" algn="ctr">
              <a:spcBef>
                <a:spcPts val="1440"/>
              </a:spcBef>
              <a:buNone/>
              <a:defRPr sz="8600">
                <a:solidFill>
                  <a:schemeClr val="tx2"/>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grpSp>
        <p:nvGrpSpPr>
          <p:cNvPr id="7" name="Group 9"/>
          <p:cNvGrpSpPr/>
          <p:nvPr/>
        </p:nvGrpSpPr>
        <p:grpSpPr>
          <a:xfrm>
            <a:off x="0" y="0"/>
            <a:ext cx="43891200" cy="5718029"/>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27200371"/>
            <a:ext cx="43891200" cy="5718029"/>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7461504" y="15642266"/>
            <a:ext cx="28968192" cy="16338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6588720"/>
            <a:ext cx="43891200" cy="2632968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3802378" y="8519163"/>
            <a:ext cx="17117568" cy="20657822"/>
          </a:xfrm>
        </p:spPr>
        <p:txBody>
          <a:bodyPr>
            <a:normAutofit/>
          </a:bodyPr>
          <a:lstStyle>
            <a:lvl1pPr>
              <a:defRPr sz="11500"/>
            </a:lvl1pPr>
            <a:lvl2pPr>
              <a:defRPr sz="10600"/>
            </a:lvl2pPr>
            <a:lvl3pPr>
              <a:defRPr sz="9600"/>
            </a:lvl3pPr>
            <a:lvl4pPr>
              <a:defRPr sz="8600"/>
            </a:lvl4pPr>
            <a:lvl5pPr>
              <a:defRPr sz="8600"/>
            </a:lvl5pPr>
            <a:lvl6pPr>
              <a:defRPr sz="8600"/>
            </a:lvl6pPr>
            <a:lvl7pPr marL="9867902" indent="-1653542">
              <a:defRPr sz="8600"/>
            </a:lvl7pPr>
            <a:lvl8pPr marL="9867902" indent="-1653542">
              <a:defRPr sz="8600"/>
            </a:lvl8pPr>
            <a:lvl9pPr marL="9867902" indent="-1653542">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22879363" y="8519163"/>
            <a:ext cx="17117568" cy="20657822"/>
          </a:xfrm>
        </p:spPr>
        <p:txBody>
          <a:bodyPr>
            <a:normAutofit/>
          </a:bodyPr>
          <a:lstStyle>
            <a:lvl1pPr>
              <a:defRPr sz="11500"/>
            </a:lvl1pPr>
            <a:lvl2pPr>
              <a:defRPr sz="10600"/>
            </a:lvl2pPr>
            <a:lvl3pPr>
              <a:defRPr sz="9600"/>
            </a:lvl3pPr>
            <a:lvl4pPr>
              <a:defRPr sz="8600"/>
            </a:lvl4pPr>
            <a:lvl5pPr>
              <a:defRPr sz="8600"/>
            </a:lvl5pPr>
            <a:lvl6pPr>
              <a:defRPr sz="8600"/>
            </a:lvl6pPr>
            <a:lvl7pPr marL="9867902" indent="-1653542">
              <a:defRPr sz="8600"/>
            </a:lvl7pPr>
            <a:lvl8pPr marL="9867902" indent="-1653542">
              <a:defRPr sz="8600"/>
            </a:lvl8pPr>
            <a:lvl9pPr marL="9867902" indent="-1653542">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6588720"/>
            <a:ext cx="43891200" cy="2632968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3730752" y="9020736"/>
            <a:ext cx="17117568" cy="3070858"/>
          </a:xfrm>
        </p:spPr>
        <p:txBody>
          <a:bodyPr anchor="b" anchorCtr="0">
            <a:noAutofit/>
          </a:bodyPr>
          <a:lstStyle>
            <a:lvl1pPr marL="0" indent="0" algn="ctr">
              <a:spcBef>
                <a:spcPts val="0"/>
              </a:spcBef>
              <a:buNone/>
              <a:defRPr sz="13400" b="0">
                <a:solidFill>
                  <a:schemeClr val="tx2">
                    <a:lumMod val="40000"/>
                    <a:lumOff val="60000"/>
                  </a:schemeClr>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3730752" y="12435838"/>
            <a:ext cx="17117568" cy="16741147"/>
          </a:xfrm>
        </p:spPr>
        <p:txBody>
          <a:bodyPr>
            <a:normAutofit/>
          </a:bodyPr>
          <a:lstStyle>
            <a:lvl1pPr>
              <a:defRPr sz="10600"/>
            </a:lvl1pPr>
            <a:lvl2pPr>
              <a:defRPr sz="9600"/>
            </a:lvl2pPr>
            <a:lvl3pPr>
              <a:defRPr sz="8600"/>
            </a:lvl3pPr>
            <a:lvl4pPr>
              <a:defRPr sz="8600"/>
            </a:lvl4pPr>
            <a:lvl5pPr>
              <a:defRPr sz="8600"/>
            </a:lvl5pPr>
            <a:lvl6pPr marL="9867902" indent="-1653542">
              <a:defRPr sz="8600"/>
            </a:lvl6pPr>
            <a:lvl7pPr marL="9867902" indent="-1653542">
              <a:defRPr sz="8600"/>
            </a:lvl7pPr>
            <a:lvl8pPr marL="9867902" indent="-1653542">
              <a:defRPr sz="8600"/>
            </a:lvl8pPr>
            <a:lvl9pPr marL="9867902" indent="-1653542">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22877030" y="9020736"/>
            <a:ext cx="17117568" cy="3070858"/>
          </a:xfrm>
        </p:spPr>
        <p:txBody>
          <a:bodyPr anchor="b" anchorCtr="0">
            <a:noAutofit/>
          </a:bodyPr>
          <a:lstStyle>
            <a:lvl1pPr marL="0" indent="0" algn="ctr">
              <a:spcBef>
                <a:spcPts val="0"/>
              </a:spcBef>
              <a:buNone/>
              <a:defRPr sz="13400" b="0">
                <a:solidFill>
                  <a:schemeClr val="tx2">
                    <a:lumMod val="40000"/>
                    <a:lumOff val="60000"/>
                  </a:schemeClr>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877030" y="12435838"/>
            <a:ext cx="17117568" cy="16741147"/>
          </a:xfrm>
        </p:spPr>
        <p:txBody>
          <a:bodyPr>
            <a:normAutofit/>
          </a:bodyPr>
          <a:lstStyle>
            <a:lvl1pPr>
              <a:defRPr sz="10600"/>
            </a:lvl1pPr>
            <a:lvl2pPr>
              <a:defRPr sz="9600"/>
            </a:lvl2pPr>
            <a:lvl3pPr>
              <a:defRPr sz="8600"/>
            </a:lvl3pPr>
            <a:lvl4pPr>
              <a:defRPr sz="8600"/>
            </a:lvl4pPr>
            <a:lvl5pPr>
              <a:defRPr sz="8600"/>
            </a:lvl5pPr>
            <a:lvl6pPr marL="9867902" indent="-1653542">
              <a:defRPr sz="8600"/>
            </a:lvl6pPr>
            <a:lvl7pPr marL="9867902" indent="-1653542">
              <a:defRPr sz="8600"/>
            </a:lvl7pPr>
            <a:lvl8pPr marL="9867902" indent="-1653542">
              <a:defRPr sz="8600"/>
            </a:lvl8pPr>
            <a:lvl9pPr marL="9867902" indent="-1653542">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3B67EC-ED21-461C-A77E-FEA5E489A58D}" type="slidenum">
              <a:rPr lang="en-US" smtClean="0"/>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22877031" y="11811900"/>
            <a:ext cx="17104070" cy="473342"/>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3744250" y="11811900"/>
            <a:ext cx="17104070" cy="473342"/>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6588720"/>
            <a:ext cx="43891200" cy="2632968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43891200" cy="32918400"/>
          </a:xfrm>
          <a:prstGeom prst="rect">
            <a:avLst/>
          </a:prstGeom>
        </p:spPr>
      </p:pic>
      <p:sp>
        <p:nvSpPr>
          <p:cNvPr id="2" name="Date Placeholder 1"/>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0482560" y="0"/>
            <a:ext cx="23408640" cy="329184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1828800" y="2926082"/>
            <a:ext cx="17341325" cy="7379746"/>
          </a:xfrm>
        </p:spPr>
        <p:txBody>
          <a:bodyPr anchor="b"/>
          <a:lstStyle>
            <a:lvl1pPr algn="ctr">
              <a:lnSpc>
                <a:spcPct val="100000"/>
              </a:lnSpc>
              <a:defRPr sz="17300" b="0"/>
            </a:lvl1pPr>
          </a:lstStyle>
          <a:p>
            <a:r>
              <a:rPr lang="en-US"/>
              <a:t>Click to edit Master title style</a:t>
            </a:r>
            <a:endParaRPr/>
          </a:p>
        </p:txBody>
      </p:sp>
      <p:sp>
        <p:nvSpPr>
          <p:cNvPr id="3" name="Content Placeholder 2"/>
          <p:cNvSpPr>
            <a:spLocks noGrp="1"/>
          </p:cNvSpPr>
          <p:nvPr>
            <p:ph idx="1"/>
          </p:nvPr>
        </p:nvSpPr>
        <p:spPr>
          <a:xfrm>
            <a:off x="23452123" y="1828807"/>
            <a:ext cx="18303235" cy="27348178"/>
          </a:xfrm>
        </p:spPr>
        <p:txBody>
          <a:bodyPr>
            <a:normAutofit/>
          </a:bodyPr>
          <a:lstStyle>
            <a:lvl1pPr>
              <a:defRPr sz="11500" b="0"/>
            </a:lvl1pPr>
            <a:lvl2pPr>
              <a:defRPr sz="10600" b="0"/>
            </a:lvl2pPr>
            <a:lvl3pPr>
              <a:defRPr sz="9600" b="0"/>
            </a:lvl3pPr>
            <a:lvl4pPr>
              <a:defRPr sz="8600" b="0"/>
            </a:lvl4pPr>
            <a:lvl5pPr>
              <a:defRPr sz="8600" b="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828800" y="10607045"/>
            <a:ext cx="17341325" cy="15361920"/>
          </a:xfrm>
        </p:spPr>
        <p:txBody>
          <a:bodyPr>
            <a:normAutofit/>
          </a:bodyPr>
          <a:lstStyle>
            <a:lvl1pPr marL="0" indent="0" algn="ctr">
              <a:spcBef>
                <a:spcPts val="2880"/>
              </a:spcBef>
              <a:buNone/>
              <a:defRPr sz="8600" b="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5/8/2018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20482560" y="30510482"/>
            <a:ext cx="2926080" cy="1752600"/>
          </a:xfrm>
        </p:spPr>
        <p:txBody>
          <a:bodyPr/>
          <a:lstStyle>
            <a:lvl1pPr algn="ctr">
              <a:defRPr>
                <a:solidFill>
                  <a:schemeClr val="tx2">
                    <a:lumMod val="40000"/>
                    <a:lumOff val="60000"/>
                  </a:schemeClr>
                </a:solidFill>
              </a:defRPr>
            </a:lvl1pPr>
          </a:lstStyle>
          <a:p>
            <a:fld id="{E93B67EC-ED21-461C-A77E-FEA5E489A5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2380" y="193639"/>
            <a:ext cx="36339778" cy="6777317"/>
          </a:xfrm>
          <a:prstGeom prst="rect">
            <a:avLst/>
          </a:prstGeom>
        </p:spPr>
        <p:txBody>
          <a:bodyPr vert="horz" lIns="438912" tIns="219456" rIns="438912" bIns="219456" rtlCol="0" anchor="ctr">
            <a:noAutofit/>
          </a:bodyPr>
          <a:lstStyle/>
          <a:p>
            <a:r>
              <a:rPr lang="en-US"/>
              <a:t>Click to edit Master title style</a:t>
            </a:r>
            <a:endParaRPr/>
          </a:p>
        </p:txBody>
      </p:sp>
      <p:sp>
        <p:nvSpPr>
          <p:cNvPr id="3" name="Text Placeholder 2"/>
          <p:cNvSpPr>
            <a:spLocks noGrp="1"/>
          </p:cNvSpPr>
          <p:nvPr>
            <p:ph type="body" idx="1"/>
          </p:nvPr>
        </p:nvSpPr>
        <p:spPr>
          <a:xfrm>
            <a:off x="3802380" y="8455514"/>
            <a:ext cx="36339778" cy="20590133"/>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1928698" y="30510482"/>
            <a:ext cx="10241280" cy="1752600"/>
          </a:xfrm>
          <a:prstGeom prst="rect">
            <a:avLst/>
          </a:prstGeom>
        </p:spPr>
        <p:txBody>
          <a:bodyPr vert="horz" lIns="438912" tIns="219456" rIns="438912" bIns="219456" rtlCol="0" anchor="ctr"/>
          <a:lstStyle>
            <a:lvl1pPr algn="r">
              <a:defRPr sz="5800" b="1">
                <a:solidFill>
                  <a:schemeClr val="tx2">
                    <a:lumMod val="40000"/>
                    <a:lumOff val="60000"/>
                  </a:schemeClr>
                </a:solidFill>
              </a:defRPr>
            </a:lvl1pPr>
          </a:lstStyle>
          <a:p>
            <a:fld id="{0700D83B-9652-4AB2-B7A6-4274F2D3DEE9}" type="datetimeFigureOut">
              <a:rPr lang="en-US" smtClean="0"/>
              <a:pPr/>
              <a:t>5/8/2018</a:t>
            </a:fld>
            <a:endParaRPr lang="en-US" dirty="0"/>
          </a:p>
        </p:txBody>
      </p:sp>
      <p:sp>
        <p:nvSpPr>
          <p:cNvPr id="6" name="Slide Number Placeholder 5"/>
          <p:cNvSpPr>
            <a:spLocks noGrp="1"/>
          </p:cNvSpPr>
          <p:nvPr>
            <p:ph type="sldNum" sz="quarter" idx="4"/>
          </p:nvPr>
        </p:nvSpPr>
        <p:spPr>
          <a:xfrm>
            <a:off x="20482560" y="30510482"/>
            <a:ext cx="2926080" cy="1752600"/>
          </a:xfrm>
          <a:prstGeom prst="rect">
            <a:avLst/>
          </a:prstGeom>
        </p:spPr>
        <p:txBody>
          <a:bodyPr vert="horz" lIns="438912" tIns="219456" rIns="438912" bIns="219456" rtlCol="0" anchor="ctr"/>
          <a:lstStyle>
            <a:lvl1pPr algn="ctr">
              <a:defRPr sz="5800" b="1">
                <a:solidFill>
                  <a:schemeClr val="tx2">
                    <a:lumMod val="40000"/>
                    <a:lumOff val="60000"/>
                  </a:schemeClr>
                </a:solidFill>
              </a:defRPr>
            </a:lvl1pPr>
          </a:lstStyle>
          <a:p>
            <a:fld id="{E93B67EC-ED21-461C-A77E-FEA5E489A58D}" type="slidenum">
              <a:rPr lang="en-US" smtClean="0"/>
              <a:pPr/>
              <a:t>‹#›</a:t>
            </a:fld>
            <a:endParaRPr lang="en-US" dirty="0"/>
          </a:p>
        </p:txBody>
      </p:sp>
      <p:sp>
        <p:nvSpPr>
          <p:cNvPr id="5" name="Footer Placeholder 4"/>
          <p:cNvSpPr>
            <a:spLocks noGrp="1"/>
          </p:cNvSpPr>
          <p:nvPr>
            <p:ph type="ftr" sz="quarter" idx="3"/>
          </p:nvPr>
        </p:nvSpPr>
        <p:spPr>
          <a:xfrm>
            <a:off x="1785768" y="30510482"/>
            <a:ext cx="13898880" cy="1752600"/>
          </a:xfrm>
          <a:prstGeom prst="rect">
            <a:avLst/>
          </a:prstGeom>
        </p:spPr>
        <p:txBody>
          <a:bodyPr vert="horz" lIns="438912" tIns="219456" rIns="438912" bIns="219456" rtlCol="0" anchor="ctr"/>
          <a:lstStyle>
            <a:lvl1pPr algn="l">
              <a:defRPr sz="5800" b="1">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51" r:id="rId15"/>
  </p:sldLayoutIdLst>
  <p:txStyles>
    <p:titleStyle>
      <a:lvl1pPr algn="ctr" defTabSz="4389120" rtl="0" eaLnBrk="1" latinLnBrk="0" hangingPunct="1">
        <a:lnSpc>
          <a:spcPts val="28800"/>
        </a:lnSpc>
        <a:spcBef>
          <a:spcPct val="0"/>
        </a:spcBef>
        <a:buNone/>
        <a:defRPr sz="25900" kern="1200">
          <a:solidFill>
            <a:schemeClr val="tx2"/>
          </a:solidFill>
          <a:latin typeface="+mn-lt"/>
          <a:ea typeface="+mj-ea"/>
          <a:cs typeface="+mj-cs"/>
        </a:defRPr>
      </a:lvl1pPr>
    </p:titleStyle>
    <p:bodyStyle>
      <a:lvl1pPr marL="1645920" indent="-1645920" algn="l" defTabSz="4389120" rtl="0" eaLnBrk="1" latinLnBrk="0" hangingPunct="1">
        <a:spcBef>
          <a:spcPts val="11520"/>
        </a:spcBef>
        <a:buClr>
          <a:schemeClr val="accent1">
            <a:lumMod val="60000"/>
            <a:lumOff val="40000"/>
          </a:schemeClr>
        </a:buClr>
        <a:buFont typeface="Candara" pitchFamily="34" charset="0"/>
        <a:buChar char="•"/>
        <a:defRPr sz="13400" kern="1200">
          <a:solidFill>
            <a:schemeClr val="tx2"/>
          </a:solidFill>
          <a:latin typeface="+mn-lt"/>
          <a:ea typeface="+mn-ea"/>
          <a:cs typeface="+mn-cs"/>
        </a:defRPr>
      </a:lvl1pPr>
      <a:lvl2pPr marL="3291840" indent="-1615440" algn="l" defTabSz="4389120" rtl="0" eaLnBrk="1" latinLnBrk="0" hangingPunct="1">
        <a:spcBef>
          <a:spcPts val="2880"/>
        </a:spcBef>
        <a:buClr>
          <a:schemeClr val="tx2"/>
        </a:buClr>
        <a:buFont typeface="Candara" pitchFamily="34" charset="0"/>
        <a:buChar char="•"/>
        <a:defRPr sz="12500" kern="1200">
          <a:solidFill>
            <a:schemeClr val="tx2"/>
          </a:solidFill>
          <a:latin typeface="+mn-lt"/>
          <a:ea typeface="+mn-ea"/>
          <a:cs typeface="+mn-cs"/>
        </a:defRPr>
      </a:lvl2pPr>
      <a:lvl3pPr marL="4968240" indent="-1676400" algn="l" defTabSz="4389120" rtl="0" eaLnBrk="1" latinLnBrk="0" hangingPunct="1">
        <a:spcBef>
          <a:spcPts val="2880"/>
        </a:spcBef>
        <a:buClr>
          <a:schemeClr val="accent1">
            <a:lumMod val="60000"/>
            <a:lumOff val="40000"/>
          </a:schemeClr>
        </a:buClr>
        <a:buFont typeface="Candara" pitchFamily="34" charset="0"/>
        <a:buChar char="•"/>
        <a:defRPr sz="11500" kern="1200">
          <a:solidFill>
            <a:schemeClr val="tx2"/>
          </a:solidFill>
          <a:latin typeface="+mn-lt"/>
          <a:ea typeface="+mn-ea"/>
          <a:cs typeface="+mn-cs"/>
        </a:defRPr>
      </a:lvl3pPr>
      <a:lvl4pPr marL="6583680" indent="-1615440" algn="l" defTabSz="4389120" rtl="0" eaLnBrk="1" latinLnBrk="0" hangingPunct="1">
        <a:spcBef>
          <a:spcPts val="2880"/>
        </a:spcBef>
        <a:buClr>
          <a:schemeClr val="tx2"/>
        </a:buClr>
        <a:buFont typeface="Candara" pitchFamily="34" charset="0"/>
        <a:buChar char="•"/>
        <a:defRPr sz="10600" kern="1200">
          <a:solidFill>
            <a:schemeClr val="tx2"/>
          </a:solidFill>
          <a:latin typeface="+mn-lt"/>
          <a:ea typeface="+mn-ea"/>
          <a:cs typeface="+mn-cs"/>
        </a:defRPr>
      </a:lvl4pPr>
      <a:lvl5pPr marL="8260080" indent="-1676400" algn="l" defTabSz="4389120" rtl="0" eaLnBrk="1" latinLnBrk="0" hangingPunct="1">
        <a:spcBef>
          <a:spcPts val="2880"/>
        </a:spcBef>
        <a:buClr>
          <a:schemeClr val="accent1">
            <a:lumMod val="60000"/>
            <a:lumOff val="40000"/>
          </a:schemeClr>
        </a:buClr>
        <a:buFont typeface="Candara" pitchFamily="34" charset="0"/>
        <a:buChar char="•"/>
        <a:defRPr sz="9600" kern="1200">
          <a:solidFill>
            <a:schemeClr val="tx2"/>
          </a:solidFill>
          <a:latin typeface="+mn-lt"/>
          <a:ea typeface="+mn-ea"/>
          <a:cs typeface="+mn-cs"/>
        </a:defRPr>
      </a:lvl5pPr>
      <a:lvl6pPr marL="9867902" indent="-1653542" algn="l" defTabSz="4389120" rtl="0" eaLnBrk="1" latinLnBrk="0" hangingPunct="1">
        <a:spcBef>
          <a:spcPct val="20000"/>
        </a:spcBef>
        <a:buFont typeface="Arial" pitchFamily="34" charset="0"/>
        <a:buChar char="•"/>
        <a:defRPr lang="en-US" sz="9600" kern="1200" dirty="0" smtClean="0">
          <a:solidFill>
            <a:schemeClr val="tx2"/>
          </a:solidFill>
          <a:latin typeface="+mn-lt"/>
          <a:ea typeface="+mn-ea"/>
          <a:cs typeface="+mn-cs"/>
        </a:defRPr>
      </a:lvl6pPr>
      <a:lvl7pPr marL="11513822" indent="-1653542" algn="l" defTabSz="4389120" rtl="0" eaLnBrk="1" latinLnBrk="0" hangingPunct="1">
        <a:spcBef>
          <a:spcPct val="20000"/>
        </a:spcBef>
        <a:buClr>
          <a:schemeClr val="accent1">
            <a:lumMod val="60000"/>
            <a:lumOff val="40000"/>
          </a:schemeClr>
        </a:buClr>
        <a:buFont typeface="Arial" pitchFamily="34" charset="0"/>
        <a:buChar char="•"/>
        <a:defRPr lang="en-US" sz="9600" kern="1200" dirty="0" smtClean="0">
          <a:solidFill>
            <a:schemeClr val="tx2"/>
          </a:solidFill>
          <a:latin typeface="+mn-lt"/>
          <a:ea typeface="+mn-ea"/>
          <a:cs typeface="+mn-cs"/>
        </a:defRPr>
      </a:lvl7pPr>
      <a:lvl8pPr marL="13167360" indent="-1653542" algn="l" defTabSz="4389120" rtl="0" eaLnBrk="1" latinLnBrk="0" hangingPunct="1">
        <a:spcBef>
          <a:spcPct val="20000"/>
        </a:spcBef>
        <a:buFont typeface="Arial" pitchFamily="34" charset="0"/>
        <a:buChar char="•"/>
        <a:defRPr lang="en-US" sz="9600" kern="1200" dirty="0" smtClean="0">
          <a:solidFill>
            <a:schemeClr val="tx2"/>
          </a:solidFill>
          <a:latin typeface="+mn-lt"/>
          <a:ea typeface="+mn-ea"/>
          <a:cs typeface="+mn-cs"/>
        </a:defRPr>
      </a:lvl8pPr>
      <a:lvl9pPr marL="14820902" indent="-1653542" algn="l" defTabSz="4389120" rtl="0" eaLnBrk="1" latinLnBrk="0" hangingPunct="1">
        <a:spcBef>
          <a:spcPct val="20000"/>
        </a:spcBef>
        <a:buClr>
          <a:schemeClr val="accent1">
            <a:lumMod val="60000"/>
            <a:lumOff val="40000"/>
          </a:schemeClr>
        </a:buClr>
        <a:buFont typeface="Arial" pitchFamily="34" charset="0"/>
        <a:buChar char="•"/>
        <a:defRPr lang="en-US" sz="9600" kern="1200" dirty="0" smtClean="0">
          <a:solidFill>
            <a:schemeClr val="tx2"/>
          </a:solidFill>
          <a:latin typeface="+mn-lt"/>
          <a:ea typeface="+mn-ea"/>
          <a:cs typeface="+mn-cs"/>
        </a:defRPr>
      </a:lvl9pPr>
    </p:bodyStyle>
    <p:otherStyle>
      <a:defPPr>
        <a:defRPr/>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3.jpg"/><Relationship Id="rId11" Type="http://schemas.openxmlformats.org/officeDocument/2006/relationships/image" Target="../media/image18.gif"/><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5" name="Rectangle 34"/>
          <p:cNvSpPr/>
          <p:nvPr/>
        </p:nvSpPr>
        <p:spPr>
          <a:xfrm>
            <a:off x="10630017" y="19324266"/>
            <a:ext cx="21983583" cy="12560497"/>
          </a:xfrm>
          <a:prstGeom prst="rect">
            <a:avLst/>
          </a:prstGeom>
          <a:solidFill>
            <a:schemeClr val="lt1">
              <a:alpha val="98000"/>
            </a:schemeClr>
          </a:solidFill>
          <a:ln w="38100">
            <a:solidFill>
              <a:schemeClr val="tx1">
                <a:lumMod val="95000"/>
                <a:lumOff val="5000"/>
                <a:alpha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kern="1200" smtId="4294967295"/>
            </a:defPPr>
          </a:lstStyle>
          <a:p>
            <a:pPr lvl="0" algn="ctr"/>
            <a:endParaRPr lang="en-US" sz="8000" dirty="0">
              <a:solidFill>
                <a:prstClr val="white"/>
              </a:solidFill>
            </a:endParaRPr>
          </a:p>
        </p:txBody>
      </p:sp>
      <p:sp>
        <p:nvSpPr>
          <p:cNvPr id="74" name="Rectangle 73"/>
          <p:cNvSpPr/>
          <p:nvPr/>
        </p:nvSpPr>
        <p:spPr>
          <a:xfrm>
            <a:off x="381001" y="4343400"/>
            <a:ext cx="9372600" cy="9796370"/>
          </a:xfrm>
          <a:prstGeom prst="rect">
            <a:avLst/>
          </a:prstGeom>
          <a:solidFill>
            <a:schemeClr val="bg1">
              <a:alpha val="8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endParaRPr lang="en-US" sz="4400" dirty="0">
              <a:solidFill>
                <a:schemeClr val="tx1"/>
              </a:solidFill>
            </a:endParaRPr>
          </a:p>
          <a:p>
            <a:pPr algn="just"/>
            <a:r>
              <a:rPr lang="en-US" sz="4000" dirty="0">
                <a:solidFill>
                  <a:schemeClr val="tx1"/>
                </a:solidFill>
              </a:rPr>
              <a:t>GIS or Geographic Information System is a software created to make digital maps. GIS serves many purposes, it lets us visualize, analyze, interpret data; it helps us understand relationships, patterns, and trends. But there is a problem with using GIS: the world is 3D while a map is only 2D. Fitting a 3D world unto a 2D flat map will cause a map to be distorted. Maps, therefore, will not be a perfect replicate of the real world. This, however, creates a problem in GIS as different data could be using different coordinate systems.   </a:t>
            </a:r>
          </a:p>
        </p:txBody>
      </p:sp>
      <p:sp>
        <p:nvSpPr>
          <p:cNvPr id="75" name="Rectangle 74"/>
          <p:cNvSpPr/>
          <p:nvPr/>
        </p:nvSpPr>
        <p:spPr>
          <a:xfrm>
            <a:off x="457200" y="19726061"/>
            <a:ext cx="9220199" cy="11896939"/>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endParaRPr lang="en-US" sz="4000" dirty="0">
              <a:solidFill>
                <a:prstClr val="black"/>
              </a:solidFill>
            </a:endParaRPr>
          </a:p>
          <a:p>
            <a:endParaRPr lang="en-US" sz="4000" dirty="0">
              <a:solidFill>
                <a:prstClr val="black"/>
              </a:solidFill>
            </a:endParaRPr>
          </a:p>
          <a:p>
            <a:pPr algn="just"/>
            <a:r>
              <a:rPr lang="en-US" sz="4000" dirty="0">
                <a:solidFill>
                  <a:prstClr val="black"/>
                </a:solidFill>
              </a:rPr>
              <a:t>To combat distortions on a map, different projections and coordinate systems are created. Three coordinates system that are commonly used are Geographic, Universal Transverse Mercator (UTM), and NA Lambert Conformal Conic. Geographic Coordinate systems uses longitude and latitude to reference points on a map. The Universal Transverse Mercator divides the world into 60 zones and uses easting and northing as its x and  y axes. The NA Lambert conformal conic is a map projection, shown with a cone over or underneath Earth.  There are many different coordinate systems and projections and each of these have their pros and cons when being used.</a:t>
            </a:r>
            <a:endParaRPr lang="en-US" sz="4000" dirty="0"/>
          </a:p>
        </p:txBody>
      </p:sp>
      <p:sp>
        <p:nvSpPr>
          <p:cNvPr id="79" name="Rectangle 78"/>
          <p:cNvSpPr/>
          <p:nvPr/>
        </p:nvSpPr>
        <p:spPr>
          <a:xfrm>
            <a:off x="33533596" y="13142223"/>
            <a:ext cx="9570754" cy="12308578"/>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lvl="0"/>
            <a:endParaRPr lang="en-US" sz="3800" dirty="0">
              <a:solidFill>
                <a:prstClr val="black"/>
              </a:solidFill>
            </a:endParaRPr>
          </a:p>
          <a:p>
            <a:pPr lvl="0"/>
            <a:endParaRPr lang="en-US" sz="3800" dirty="0">
              <a:solidFill>
                <a:prstClr val="black"/>
              </a:solidFill>
            </a:endParaRPr>
          </a:p>
          <a:p>
            <a:pPr lvl="0" algn="just"/>
            <a:r>
              <a:rPr lang="en-US" sz="3900" dirty="0">
                <a:solidFill>
                  <a:prstClr val="black"/>
                </a:solidFill>
              </a:rPr>
              <a:t>Differing coordinate systems and projections can have a dramatic effect on the shape and accuracy of a map, especially when looking at a wide area of a map. Different coordinate systems and projections have their own little niche. The geographic coordinate system is good for referencing a point on a map. The UTM coordinate system is good for looking at state sized area. The Lambert Conic Projection is good for referencing places in the mid-latitudes. With the plethora of different types of coordinate systems and projections, keeping track of different coordinate system when working with data might pose a problem. But the built in tool transform, in ArcGIS, is an easy way to switch all of the data from differing coordinate systems to all of the same coordinate system.   </a:t>
            </a:r>
          </a:p>
        </p:txBody>
      </p:sp>
      <p:sp>
        <p:nvSpPr>
          <p:cNvPr id="80" name="Rectangle 79"/>
          <p:cNvSpPr/>
          <p:nvPr/>
        </p:nvSpPr>
        <p:spPr>
          <a:xfrm>
            <a:off x="380998" y="15208509"/>
            <a:ext cx="9296401" cy="3411173"/>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82" name="TextBox 81"/>
          <p:cNvSpPr txBox="1"/>
          <p:nvPr/>
        </p:nvSpPr>
        <p:spPr>
          <a:xfrm>
            <a:off x="533400" y="4724400"/>
            <a:ext cx="9144000" cy="1877437"/>
          </a:xfrm>
          <a:prstGeom prst="rect">
            <a:avLst/>
          </a:prstGeom>
          <a:noFill/>
        </p:spPr>
        <p:txBody>
          <a:bodyPr wrap="square" rtlCol="0">
            <a:spAutoFit/>
          </a:bodyPr>
          <a:lstStyle>
            <a:defPPr>
              <a:defRPr kern="1200" smtId="4294967295"/>
            </a:defPPr>
          </a:lstStyle>
          <a:p>
            <a:r>
              <a:rPr lang="en-US" sz="3200" dirty="0"/>
              <a:t> </a:t>
            </a:r>
          </a:p>
          <a:p>
            <a:r>
              <a:rPr lang="en-US" sz="2000" dirty="0">
                <a:latin typeface="Times"/>
                <a:cs typeface="Times"/>
              </a:rPr>
              <a:t> </a:t>
            </a:r>
            <a:endParaRPr lang="en-US" sz="3000" dirty="0">
              <a:latin typeface="Times"/>
              <a:cs typeface="Times"/>
            </a:endParaRPr>
          </a:p>
          <a:p>
            <a:br>
              <a:rPr lang="en-US" sz="3200" dirty="0"/>
            </a:br>
            <a:endParaRPr lang="en-US" sz="3200" dirty="0">
              <a:solidFill>
                <a:schemeClr val="bg2">
                  <a:lumMod val="25000"/>
                </a:schemeClr>
              </a:solidFill>
              <a:cs typeface="Arial" pitchFamily="34" charset="0"/>
            </a:endParaRPr>
          </a:p>
        </p:txBody>
      </p:sp>
      <p:sp>
        <p:nvSpPr>
          <p:cNvPr id="88" name="TextBox 87"/>
          <p:cNvSpPr txBox="1"/>
          <p:nvPr/>
        </p:nvSpPr>
        <p:spPr>
          <a:xfrm>
            <a:off x="685800" y="4648200"/>
            <a:ext cx="6151303" cy="769441"/>
          </a:xfrm>
          <a:prstGeom prst="rect">
            <a:avLst/>
          </a:prstGeom>
          <a:noFill/>
        </p:spPr>
        <p:txBody>
          <a:bodyPr wrap="square" rtlCol="0">
            <a:spAutoFit/>
          </a:bodyPr>
          <a:lstStyle>
            <a:defPPr>
              <a:defRPr kern="1200" smtId="4294967295"/>
            </a:defPPr>
          </a:lstStyle>
          <a:p>
            <a:r>
              <a:rPr lang="en-US" sz="4400" b="1" i="1" dirty="0">
                <a:solidFill>
                  <a:schemeClr val="bg2">
                    <a:lumMod val="25000"/>
                  </a:schemeClr>
                </a:solidFill>
                <a:cs typeface="Arial" pitchFamily="34" charset="0"/>
              </a:rPr>
              <a:t>Introduction </a:t>
            </a:r>
          </a:p>
        </p:txBody>
      </p:sp>
      <p:sp>
        <p:nvSpPr>
          <p:cNvPr id="89" name="TextBox 88"/>
          <p:cNvSpPr txBox="1"/>
          <p:nvPr/>
        </p:nvSpPr>
        <p:spPr>
          <a:xfrm>
            <a:off x="683808" y="20067841"/>
            <a:ext cx="6871856" cy="769441"/>
          </a:xfrm>
          <a:prstGeom prst="rect">
            <a:avLst/>
          </a:prstGeom>
          <a:noFill/>
        </p:spPr>
        <p:txBody>
          <a:bodyPr wrap="square" rtlCol="0">
            <a:spAutoFit/>
          </a:bodyPr>
          <a:lstStyle>
            <a:defPPr>
              <a:defRPr kern="1200" smtId="4294967295"/>
            </a:defPPr>
          </a:lstStyle>
          <a:p>
            <a:r>
              <a:rPr lang="en-US" sz="4400" b="1" i="1" dirty="0">
                <a:solidFill>
                  <a:schemeClr val="bg2">
                    <a:lumMod val="25000"/>
                  </a:schemeClr>
                </a:solidFill>
                <a:cs typeface="Arial" pitchFamily="34" charset="0"/>
              </a:rPr>
              <a:t>Background Information</a:t>
            </a:r>
          </a:p>
        </p:txBody>
      </p:sp>
      <p:sp>
        <p:nvSpPr>
          <p:cNvPr id="91" name="TextBox 90"/>
          <p:cNvSpPr txBox="1"/>
          <p:nvPr/>
        </p:nvSpPr>
        <p:spPr>
          <a:xfrm>
            <a:off x="33901144" y="13251359"/>
            <a:ext cx="6151303" cy="769441"/>
          </a:xfrm>
          <a:prstGeom prst="rect">
            <a:avLst/>
          </a:prstGeom>
          <a:noFill/>
        </p:spPr>
        <p:txBody>
          <a:bodyPr wrap="square" rtlCol="0">
            <a:spAutoFit/>
          </a:bodyPr>
          <a:lstStyle>
            <a:defPPr>
              <a:defRPr kern="1200" smtId="4294967295"/>
            </a:defPPr>
          </a:lstStyle>
          <a:p>
            <a:r>
              <a:rPr lang="en-US" sz="4400" b="1" i="1" dirty="0">
                <a:solidFill>
                  <a:schemeClr val="bg2">
                    <a:lumMod val="25000"/>
                  </a:schemeClr>
                </a:solidFill>
                <a:cs typeface="Arial" pitchFamily="34" charset="0"/>
              </a:rPr>
              <a:t>Analysis</a:t>
            </a:r>
          </a:p>
        </p:txBody>
      </p:sp>
      <p:sp>
        <p:nvSpPr>
          <p:cNvPr id="93" name="TextBox 92"/>
          <p:cNvSpPr txBox="1"/>
          <p:nvPr/>
        </p:nvSpPr>
        <p:spPr>
          <a:xfrm>
            <a:off x="685800" y="15402053"/>
            <a:ext cx="6151303" cy="769441"/>
          </a:xfrm>
          <a:prstGeom prst="rect">
            <a:avLst/>
          </a:prstGeom>
          <a:noFill/>
        </p:spPr>
        <p:txBody>
          <a:bodyPr wrap="square" rtlCol="0">
            <a:spAutoFit/>
          </a:bodyPr>
          <a:lstStyle>
            <a:defPPr>
              <a:defRPr kern="1200" smtId="4294967295"/>
            </a:defPPr>
          </a:lstStyle>
          <a:p>
            <a:r>
              <a:rPr lang="en-US" sz="4400" b="1" i="1" dirty="0">
                <a:solidFill>
                  <a:schemeClr val="bg2">
                    <a:lumMod val="25000"/>
                  </a:schemeClr>
                </a:solidFill>
                <a:cs typeface="Arial" pitchFamily="34" charset="0"/>
              </a:rPr>
              <a:t>Objective/Problem</a:t>
            </a:r>
          </a:p>
        </p:txBody>
      </p:sp>
      <p:sp>
        <p:nvSpPr>
          <p:cNvPr id="94" name="TextBox 93"/>
          <p:cNvSpPr txBox="1"/>
          <p:nvPr/>
        </p:nvSpPr>
        <p:spPr>
          <a:xfrm>
            <a:off x="457200" y="16228406"/>
            <a:ext cx="8928853" cy="2800767"/>
          </a:xfrm>
          <a:prstGeom prst="rect">
            <a:avLst/>
          </a:prstGeom>
          <a:noFill/>
        </p:spPr>
        <p:txBody>
          <a:bodyPr wrap="square" rtlCol="0">
            <a:spAutoFit/>
          </a:bodyPr>
          <a:lstStyle>
            <a:defPPr>
              <a:defRPr kern="1200" smtId="4294967295"/>
            </a:defPPr>
          </a:lstStyle>
          <a:p>
            <a:pPr marL="457200" indent="-457200">
              <a:lnSpc>
                <a:spcPct val="110000"/>
              </a:lnSpc>
              <a:buFont typeface="Arial"/>
              <a:buChar char="•"/>
            </a:pPr>
            <a:r>
              <a:rPr lang="en-US" sz="3200" dirty="0"/>
              <a:t>Create a local data inventory and map of New York.</a:t>
            </a:r>
          </a:p>
          <a:p>
            <a:pPr marL="457200" indent="-457200">
              <a:lnSpc>
                <a:spcPct val="110000"/>
              </a:lnSpc>
              <a:buFont typeface="Arial"/>
              <a:buChar char="•"/>
            </a:pPr>
            <a:r>
              <a:rPr lang="en-US" sz="3200" dirty="0"/>
              <a:t>Change the coordinate systems of the data points.</a:t>
            </a:r>
            <a:br>
              <a:rPr lang="en-US" sz="3200" dirty="0"/>
            </a:br>
            <a:endParaRPr lang="en-US" sz="3200" dirty="0">
              <a:solidFill>
                <a:schemeClr val="bg2">
                  <a:lumMod val="25000"/>
                </a:schemeClr>
              </a:solidFill>
              <a:cs typeface="Arial" pitchFamily="34" charset="0"/>
            </a:endParaRPr>
          </a:p>
        </p:txBody>
      </p:sp>
      <p:sp>
        <p:nvSpPr>
          <p:cNvPr id="95" name="Rectangle 94"/>
          <p:cNvSpPr/>
          <p:nvPr/>
        </p:nvSpPr>
        <p:spPr>
          <a:xfrm>
            <a:off x="0" y="137138"/>
            <a:ext cx="43891200" cy="3596662"/>
          </a:xfrm>
          <a:prstGeom prst="rect">
            <a:avLst/>
          </a:prstGeom>
          <a:solidFill>
            <a:schemeClr val="bg2">
              <a:lumMod val="20000"/>
              <a:lumOff val="80000"/>
              <a:alpha val="80000"/>
            </a:schemeClr>
          </a:solidFill>
          <a:ln w="127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96" name="Text Placeholder 1"/>
          <p:cNvSpPr>
            <a:spLocks noGrp="1"/>
          </p:cNvSpPr>
          <p:nvPr>
            <p:ph type="body" sz="quarter" idx="10"/>
          </p:nvPr>
        </p:nvSpPr>
        <p:spPr>
          <a:xfrm>
            <a:off x="2895600" y="521359"/>
            <a:ext cx="36423600" cy="3020462"/>
          </a:xfrm>
        </p:spPr>
        <p:txBody>
          <a:bodyPr>
            <a:normAutofit fontScale="40000" lnSpcReduction="20000"/>
          </a:bodyPr>
          <a:lstStyle>
            <a:defPPr>
              <a:defRPr kern="1200" smtId="4294967295"/>
            </a:defPPr>
          </a:lstStyle>
          <a:p>
            <a:pPr algn="ctr"/>
            <a:r>
              <a:rPr lang="en-US" sz="52000" b="1" dirty="0"/>
              <a:t>Distortions on 2D Maps</a:t>
            </a:r>
          </a:p>
          <a:p>
            <a:endParaRPr lang="en-US" sz="7200" b="1" i="1" dirty="0">
              <a:solidFill>
                <a:schemeClr val="bg1"/>
              </a:solidFill>
            </a:endParaRPr>
          </a:p>
        </p:txBody>
      </p:sp>
      <p:sp>
        <p:nvSpPr>
          <p:cNvPr id="72" name="Rectangle 71"/>
          <p:cNvSpPr/>
          <p:nvPr/>
        </p:nvSpPr>
        <p:spPr>
          <a:xfrm>
            <a:off x="33528000" y="4343401"/>
            <a:ext cx="9472642" cy="7848600"/>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lvl="0" algn="ctr"/>
            <a:endParaRPr lang="en-US" sz="4600" dirty="0">
              <a:solidFill>
                <a:prstClr val="black"/>
              </a:solidFill>
            </a:endParaRPr>
          </a:p>
          <a:p>
            <a:pPr marL="685800" lvl="0" indent="-685800">
              <a:buFont typeface="Arial" panose="020B0604020202020204" pitchFamily="34" charset="0"/>
              <a:buChar char="•"/>
            </a:pPr>
            <a:endParaRPr lang="en-US" sz="4600" dirty="0">
              <a:solidFill>
                <a:prstClr val="black"/>
              </a:solidFill>
            </a:endParaRPr>
          </a:p>
          <a:p>
            <a:pPr marL="685800" lvl="0" indent="-685800">
              <a:buFont typeface="Arial" panose="020B0604020202020204" pitchFamily="34" charset="0"/>
              <a:buChar char="•"/>
            </a:pPr>
            <a:endParaRPr lang="en-US" sz="4600" dirty="0">
              <a:solidFill>
                <a:prstClr val="black"/>
              </a:solidFill>
            </a:endParaRPr>
          </a:p>
          <a:p>
            <a:pPr marL="685800" lvl="0" indent="-685800">
              <a:buFont typeface="Arial" panose="020B0604020202020204" pitchFamily="34" charset="0"/>
              <a:buChar char="•"/>
            </a:pPr>
            <a:r>
              <a:rPr lang="en-US" sz="4000" dirty="0">
                <a:solidFill>
                  <a:prstClr val="black"/>
                </a:solidFill>
              </a:rPr>
              <a:t>Activate Basemap</a:t>
            </a:r>
          </a:p>
          <a:p>
            <a:pPr marL="685800" lvl="0" indent="-685800">
              <a:buFont typeface="Arial" panose="020B0604020202020204" pitchFamily="34" charset="0"/>
              <a:buChar char="•"/>
            </a:pPr>
            <a:r>
              <a:rPr lang="en-US" sz="4000" dirty="0">
                <a:solidFill>
                  <a:prstClr val="black"/>
                </a:solidFill>
              </a:rPr>
              <a:t>Add in Tiger data and Edge data</a:t>
            </a:r>
          </a:p>
          <a:p>
            <a:pPr marL="685800" lvl="0" indent="-685800">
              <a:buFont typeface="Arial" panose="020B0604020202020204" pitchFamily="34" charset="0"/>
              <a:buChar char="•"/>
            </a:pPr>
            <a:r>
              <a:rPr lang="en-US" sz="4000" dirty="0">
                <a:solidFill>
                  <a:prstClr val="black"/>
                </a:solidFill>
              </a:rPr>
              <a:t>Transform the feature class into a similar coordinate system</a:t>
            </a:r>
          </a:p>
          <a:p>
            <a:pPr marL="685800" lvl="0" indent="-685800">
              <a:buFont typeface="Arial" panose="020B0604020202020204" pitchFamily="34" charset="0"/>
              <a:buChar char="•"/>
            </a:pPr>
            <a:r>
              <a:rPr lang="en-US" sz="4000" dirty="0">
                <a:solidFill>
                  <a:prstClr val="black"/>
                </a:solidFill>
              </a:rPr>
              <a:t>Obtain Shapefile of Manhattan</a:t>
            </a:r>
          </a:p>
          <a:p>
            <a:pPr marL="685800" lvl="0" indent="-685800">
              <a:buFont typeface="Arial" panose="020B0604020202020204" pitchFamily="34" charset="0"/>
              <a:buChar char="•"/>
            </a:pPr>
            <a:r>
              <a:rPr lang="en-US" sz="4000" dirty="0">
                <a:solidFill>
                  <a:prstClr val="black"/>
                </a:solidFill>
              </a:rPr>
              <a:t>Clip the feature class to the shapefile</a:t>
            </a:r>
          </a:p>
          <a:p>
            <a:pPr marL="685800" lvl="0" indent="-685800">
              <a:buFont typeface="Arial" panose="020B0604020202020204" pitchFamily="34" charset="0"/>
              <a:buChar char="•"/>
            </a:pPr>
            <a:r>
              <a:rPr lang="en-US" sz="4000" dirty="0">
                <a:solidFill>
                  <a:prstClr val="black"/>
                </a:solidFill>
              </a:rPr>
              <a:t>Separate the new feature class. </a:t>
            </a:r>
          </a:p>
          <a:p>
            <a:pPr marL="685800" lvl="0" indent="-685800">
              <a:buFont typeface="Arial" panose="020B0604020202020204" pitchFamily="34" charset="0"/>
              <a:buChar char="•"/>
            </a:pPr>
            <a:r>
              <a:rPr lang="en-US" sz="4000" dirty="0">
                <a:solidFill>
                  <a:prstClr val="black"/>
                </a:solidFill>
              </a:rPr>
              <a:t>Edit the Symbology of the recently separated attributes , using unique values.</a:t>
            </a:r>
          </a:p>
          <a:p>
            <a:pPr marL="685800" lvl="0" indent="-685800">
              <a:buFont typeface="Arial" panose="020B0604020202020204" pitchFamily="34" charset="0"/>
              <a:buChar char="•"/>
            </a:pPr>
            <a:r>
              <a:rPr lang="en-US" sz="4000" dirty="0">
                <a:solidFill>
                  <a:prstClr val="black"/>
                </a:solidFill>
              </a:rPr>
              <a:t>Switch to layout view to finish the map</a:t>
            </a:r>
          </a:p>
          <a:p>
            <a:pPr marL="685800" lvl="0" indent="-685800">
              <a:buFont typeface="Arial" panose="020B0604020202020204" pitchFamily="34" charset="0"/>
              <a:buChar char="•"/>
            </a:pPr>
            <a:endParaRPr lang="en-US" sz="8000" dirty="0">
              <a:solidFill>
                <a:prstClr val="white"/>
              </a:solidFill>
            </a:endParaRPr>
          </a:p>
        </p:txBody>
      </p:sp>
      <p:cxnSp>
        <p:nvCxnSpPr>
          <p:cNvPr id="263" name="Shape 116"/>
          <p:cNvCxnSpPr/>
          <p:nvPr/>
        </p:nvCxnSpPr>
        <p:spPr>
          <a:xfrm rot="10800000" flipV="1">
            <a:off x="21540324" y="6754947"/>
            <a:ext cx="8534399" cy="7384823"/>
          </a:xfrm>
          <a:prstGeom prst="curvedConnector3">
            <a:avLst>
              <a:gd name="adj1" fmla="val 43024"/>
            </a:avLst>
          </a:prstGeom>
          <a:noFill/>
          <a:ln w="9525" cap="flat" cmpd="sng">
            <a:noFill/>
            <a:prstDash val="solid"/>
            <a:round/>
            <a:headEnd type="stealth" w="lg" len="lg"/>
            <a:tailEnd type="none" w="lg" len="lg"/>
          </a:ln>
        </p:spPr>
      </p:cxnSp>
      <p:sp>
        <p:nvSpPr>
          <p:cNvPr id="272" name="Rectangle 271"/>
          <p:cNvSpPr/>
          <p:nvPr/>
        </p:nvSpPr>
        <p:spPr>
          <a:xfrm>
            <a:off x="33528000" y="26212800"/>
            <a:ext cx="9625042" cy="5410200"/>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endParaRPr lang="en-US" sz="1800" b="1" i="1" dirty="0">
              <a:solidFill>
                <a:schemeClr val="bg2">
                  <a:lumMod val="25000"/>
                </a:schemeClr>
              </a:solidFill>
              <a:cs typeface="Arial" pitchFamily="34" charset="0"/>
            </a:endParaRPr>
          </a:p>
          <a:p>
            <a:r>
              <a:rPr lang="en-US" sz="1800" b="1" i="1" dirty="0">
                <a:solidFill>
                  <a:schemeClr val="bg2">
                    <a:lumMod val="25000"/>
                  </a:schemeClr>
                </a:solidFill>
                <a:cs typeface="Arial" pitchFamily="34" charset="0"/>
              </a:rPr>
              <a:t>           \</a:t>
            </a:r>
          </a:p>
          <a:p>
            <a:r>
              <a:rPr lang="en-US" sz="1800" b="1" i="1" dirty="0">
                <a:solidFill>
                  <a:schemeClr val="bg2">
                    <a:lumMod val="25000"/>
                  </a:schemeClr>
                </a:solidFill>
                <a:cs typeface="Arial" pitchFamily="34" charset="0"/>
              </a:rPr>
              <a:t>       </a:t>
            </a:r>
            <a:r>
              <a:rPr lang="en-US" sz="4400" b="1" i="1" dirty="0">
                <a:solidFill>
                  <a:schemeClr val="bg2">
                    <a:lumMod val="25000"/>
                  </a:schemeClr>
                </a:solidFill>
                <a:cs typeface="Arial" pitchFamily="34" charset="0"/>
              </a:rPr>
              <a:t>Conclusion</a:t>
            </a:r>
            <a:endParaRPr lang="en-US" sz="3800" dirty="0">
              <a:solidFill>
                <a:schemeClr val="bg2">
                  <a:lumMod val="25000"/>
                </a:schemeClr>
              </a:solidFill>
              <a:cs typeface="Arial" pitchFamily="34" charset="0"/>
            </a:endParaRPr>
          </a:p>
          <a:p>
            <a:pPr algn="just"/>
            <a:r>
              <a:rPr lang="en-US" sz="3800" dirty="0">
                <a:solidFill>
                  <a:schemeClr val="bg2">
                    <a:lumMod val="25000"/>
                  </a:schemeClr>
                </a:solidFill>
                <a:cs typeface="Arial" pitchFamily="34" charset="0"/>
              </a:rPr>
              <a:t>Maps are not accurate representations of the world. That is why different coordinate systems and projections are created to alleviate distortions on a map.  For future references this lesson has helped me understand the issues with mapping and experience working on an independent map. </a:t>
            </a:r>
            <a:endParaRPr lang="en-US" sz="1050" dirty="0">
              <a:solidFill>
                <a:schemeClr val="tx1"/>
              </a:solidFill>
            </a:endParaRPr>
          </a:p>
          <a:p>
            <a:pPr>
              <a:lnSpc>
                <a:spcPct val="110000"/>
              </a:lnSpc>
            </a:pPr>
            <a:endParaRPr lang="en-US" sz="2800" dirty="0">
              <a:solidFill>
                <a:schemeClr val="tx1"/>
              </a:solidFill>
            </a:endParaRPr>
          </a:p>
        </p:txBody>
      </p:sp>
      <p:sp>
        <p:nvSpPr>
          <p:cNvPr id="33" name="TextBox 32"/>
          <p:cNvSpPr txBox="1"/>
          <p:nvPr/>
        </p:nvSpPr>
        <p:spPr>
          <a:xfrm>
            <a:off x="11713928" y="24827805"/>
            <a:ext cx="5282076" cy="1384995"/>
          </a:xfrm>
          <a:prstGeom prst="rect">
            <a:avLst/>
          </a:prstGeom>
          <a:noFill/>
        </p:spPr>
        <p:txBody>
          <a:bodyPr wrap="square" rtlCol="0">
            <a:spAutoFit/>
          </a:bodyPr>
          <a:lstStyle/>
          <a:p>
            <a:pPr algn="ctr"/>
            <a:r>
              <a:rPr lang="en-US" sz="2800" i="1" dirty="0"/>
              <a:t>Figure 02. Map using the Geographic coordinate system.</a:t>
            </a:r>
          </a:p>
          <a:p>
            <a:endParaRPr lang="en-US" sz="2800" i="1" dirty="0"/>
          </a:p>
        </p:txBody>
      </p:sp>
      <p:sp>
        <p:nvSpPr>
          <p:cNvPr id="34" name="TextBox 33"/>
          <p:cNvSpPr txBox="1"/>
          <p:nvPr/>
        </p:nvSpPr>
        <p:spPr>
          <a:xfrm>
            <a:off x="12968682" y="18232785"/>
            <a:ext cx="17221200" cy="461665"/>
          </a:xfrm>
          <a:prstGeom prst="rect">
            <a:avLst/>
          </a:prstGeom>
          <a:noFill/>
        </p:spPr>
        <p:txBody>
          <a:bodyPr wrap="square" rtlCol="0">
            <a:spAutoFit/>
          </a:bodyPr>
          <a:lstStyle/>
          <a:p>
            <a:pPr algn="ctr"/>
            <a:r>
              <a:rPr lang="en-US" sz="2400" i="1" dirty="0"/>
              <a:t>Figure 01. The finish product of a local data inventory of buildings in New York.</a:t>
            </a:r>
          </a:p>
        </p:txBody>
      </p:sp>
      <p:sp>
        <p:nvSpPr>
          <p:cNvPr id="277" name="TextBox 276"/>
          <p:cNvSpPr txBox="1"/>
          <p:nvPr/>
        </p:nvSpPr>
        <p:spPr>
          <a:xfrm>
            <a:off x="34082181" y="4521162"/>
            <a:ext cx="6151303" cy="769441"/>
          </a:xfrm>
          <a:prstGeom prst="rect">
            <a:avLst/>
          </a:prstGeom>
          <a:noFill/>
        </p:spPr>
        <p:txBody>
          <a:bodyPr wrap="square" rtlCol="0">
            <a:spAutoFit/>
          </a:bodyPr>
          <a:lstStyle>
            <a:defPPr>
              <a:defRPr kern="1200" smtId="4294967295"/>
            </a:defPPr>
          </a:lstStyle>
          <a:p>
            <a:r>
              <a:rPr lang="en-US" sz="4400" b="1" i="1" dirty="0">
                <a:solidFill>
                  <a:schemeClr val="bg2">
                    <a:lumMod val="25000"/>
                  </a:schemeClr>
                </a:solidFill>
                <a:cs typeface="Arial" pitchFamily="34" charset="0"/>
              </a:rPr>
              <a:t>Methods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4524" y="4463236"/>
            <a:ext cx="17783712" cy="13741960"/>
          </a:xfrm>
          <a:prstGeom prst="rect">
            <a:avLst/>
          </a:prstGeom>
        </p:spPr>
      </p:pic>
      <p:sp>
        <p:nvSpPr>
          <p:cNvPr id="29" name="TextBox 28"/>
          <p:cNvSpPr txBox="1"/>
          <p:nvPr/>
        </p:nvSpPr>
        <p:spPr>
          <a:xfrm>
            <a:off x="18989414" y="24662482"/>
            <a:ext cx="5282076" cy="2246769"/>
          </a:xfrm>
          <a:prstGeom prst="rect">
            <a:avLst/>
          </a:prstGeom>
          <a:noFill/>
        </p:spPr>
        <p:txBody>
          <a:bodyPr wrap="square" rtlCol="0">
            <a:spAutoFit/>
          </a:bodyPr>
          <a:lstStyle/>
          <a:p>
            <a:pPr algn="ctr"/>
            <a:r>
              <a:rPr lang="en-US" sz="2800" i="1" dirty="0"/>
              <a:t>Figure 03. Map using the Universal Transverse Mercator coordinate system.</a:t>
            </a:r>
          </a:p>
          <a:p>
            <a:endParaRPr lang="en-US" sz="2800" i="1" dirty="0"/>
          </a:p>
          <a:p>
            <a:endParaRPr lang="en-US" sz="2800" i="1" dirty="0"/>
          </a:p>
        </p:txBody>
      </p:sp>
      <p:sp>
        <p:nvSpPr>
          <p:cNvPr id="30" name="TextBox 29"/>
          <p:cNvSpPr txBox="1"/>
          <p:nvPr/>
        </p:nvSpPr>
        <p:spPr>
          <a:xfrm>
            <a:off x="26445517" y="24708756"/>
            <a:ext cx="5282076" cy="1384995"/>
          </a:xfrm>
          <a:prstGeom prst="rect">
            <a:avLst/>
          </a:prstGeom>
          <a:noFill/>
        </p:spPr>
        <p:txBody>
          <a:bodyPr wrap="square" rtlCol="0">
            <a:spAutoFit/>
          </a:bodyPr>
          <a:lstStyle/>
          <a:p>
            <a:pPr algn="ctr"/>
            <a:r>
              <a:rPr lang="en-US" sz="2800" i="1" dirty="0"/>
              <a:t>Figure 04. Map using the Lambert Conic map projection.</a:t>
            </a:r>
          </a:p>
          <a:p>
            <a:endParaRPr lang="en-US" sz="2800" i="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7032" y="26136600"/>
            <a:ext cx="5864500" cy="43983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1388" y="19583400"/>
            <a:ext cx="6693183" cy="51720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22963" y="19583400"/>
            <a:ext cx="6697711" cy="517200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42473" y="26136600"/>
            <a:ext cx="4494068" cy="449406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79067" y="19507199"/>
            <a:ext cx="6697711" cy="524820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9477" y="26212800"/>
            <a:ext cx="5920913" cy="4302530"/>
          </a:xfrm>
          <a:prstGeom prst="rect">
            <a:avLst/>
          </a:prstGeom>
        </p:spPr>
      </p:pic>
      <p:sp>
        <p:nvSpPr>
          <p:cNvPr id="31" name="TextBox 30"/>
          <p:cNvSpPr txBox="1"/>
          <p:nvPr/>
        </p:nvSpPr>
        <p:spPr>
          <a:xfrm>
            <a:off x="11713928" y="30592919"/>
            <a:ext cx="5282076" cy="1384995"/>
          </a:xfrm>
          <a:prstGeom prst="rect">
            <a:avLst/>
          </a:prstGeom>
          <a:noFill/>
        </p:spPr>
        <p:txBody>
          <a:bodyPr wrap="square" rtlCol="0">
            <a:spAutoFit/>
          </a:bodyPr>
          <a:lstStyle/>
          <a:p>
            <a:pPr algn="ctr"/>
            <a:r>
              <a:rPr lang="en-US" sz="2800" i="1" dirty="0"/>
              <a:t>Figure 05. Example of Geographic coordinate system.</a:t>
            </a:r>
          </a:p>
          <a:p>
            <a:endParaRPr lang="en-US" sz="2800" i="1" dirty="0"/>
          </a:p>
        </p:txBody>
      </p:sp>
      <p:sp>
        <p:nvSpPr>
          <p:cNvPr id="32" name="TextBox 31"/>
          <p:cNvSpPr txBox="1"/>
          <p:nvPr/>
        </p:nvSpPr>
        <p:spPr>
          <a:xfrm>
            <a:off x="19110003" y="30589989"/>
            <a:ext cx="5282076" cy="1384995"/>
          </a:xfrm>
          <a:prstGeom prst="rect">
            <a:avLst/>
          </a:prstGeom>
          <a:noFill/>
        </p:spPr>
        <p:txBody>
          <a:bodyPr wrap="square" rtlCol="0">
            <a:spAutoFit/>
          </a:bodyPr>
          <a:lstStyle/>
          <a:p>
            <a:pPr algn="ctr"/>
            <a:r>
              <a:rPr lang="en-US" sz="2800" i="1" dirty="0"/>
              <a:t>Figure 06. Example of Universal transverse Mercator.</a:t>
            </a:r>
          </a:p>
          <a:p>
            <a:endParaRPr lang="en-US" sz="2800" i="1" dirty="0"/>
          </a:p>
        </p:txBody>
      </p:sp>
      <p:sp>
        <p:nvSpPr>
          <p:cNvPr id="36" name="TextBox 35"/>
          <p:cNvSpPr txBox="1"/>
          <p:nvPr/>
        </p:nvSpPr>
        <p:spPr>
          <a:xfrm>
            <a:off x="26658314" y="30546343"/>
            <a:ext cx="5282076" cy="1384995"/>
          </a:xfrm>
          <a:prstGeom prst="rect">
            <a:avLst/>
          </a:prstGeom>
          <a:noFill/>
        </p:spPr>
        <p:txBody>
          <a:bodyPr wrap="square" rtlCol="0">
            <a:spAutoFit/>
          </a:bodyPr>
          <a:lstStyle/>
          <a:p>
            <a:pPr algn="ctr"/>
            <a:r>
              <a:rPr lang="en-US" sz="2800" i="1" dirty="0"/>
              <a:t>Figure 07. Example of NA Lambert Conformal Conic Projection.</a:t>
            </a:r>
          </a:p>
          <a:p>
            <a:endParaRPr lang="en-US" sz="2800" i="1" dirty="0"/>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71447" y="521359"/>
            <a:ext cx="2981000" cy="2981000"/>
          </a:xfrm>
          <a:prstGeom prst="rect">
            <a:avLst/>
          </a:prstGeom>
        </p:spPr>
      </p:pic>
      <p:pic>
        <p:nvPicPr>
          <p:cNvPr id="1028" name="Picture 4" descr="Image result for esr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2741" y="145518"/>
            <a:ext cx="2984704" cy="354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9786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1374</TotalTime>
  <Words>584</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Candara</vt:lpstr>
      <vt:lpstr>Mistral</vt:lpstr>
      <vt:lpstr>Times</vt:lpstr>
      <vt:lpstr>Infusion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Gonzalez, Mauricio</cp:lastModifiedBy>
  <cp:revision>137</cp:revision>
  <cp:lastPrinted>2018-05-08T17:59:54Z</cp:lastPrinted>
  <dcterms:modified xsi:type="dcterms:W3CDTF">2018-05-08T18:09:15Z</dcterms:modified>
  <cp:category>templates for scientific poster</cp:category>
</cp:coreProperties>
</file>