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
  </p:notesMasterIdLst>
  <p:sldIdLst>
    <p:sldId id="256" r:id="rId2"/>
  </p:sldIdLst>
  <p:sldSz cx="43891200" cy="32918400"/>
  <p:notesSz cx="6858000" cy="9144000"/>
  <p:embeddedFontLst>
    <p:embeddedFont>
      <p:font typeface="Arial Black" panose="020B0A04020102020204" pitchFamily="34" charset="0"/>
      <p:regular r:id="rId4"/>
      <p:bold r:id="rId5"/>
    </p:embeddedFont>
    <p:embeddedFont>
      <p:font typeface="Nunito" panose="020B0604020202020204" charset="0"/>
      <p:regular r:id="rId6"/>
      <p:bold r:id="rId7"/>
      <p:italic r:id="rId8"/>
      <p:boldItalic r:id="rId9"/>
    </p:embeddedFont>
    <p:embeddedFont>
      <p:font typeface="Calibri" panose="020F0502020204030204" pitchFamily="34" charset="0"/>
      <p:regular r:id="rId10"/>
      <p:bold r:id="rId11"/>
      <p:italic r:id="rId12"/>
      <p:boldItalic r:id="rId1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E2820C6-CB7D-41BA-826F-8424006A2DAB}">
  <a:tblStyle styleId="{9E2820C6-CB7D-41BA-826F-8424006A2DAB}" styleName="Table_0">
    <a:wholeTbl>
      <a:tcTxStyle b="off" i="off">
        <a:font>
          <a:latin typeface="Arial"/>
          <a:ea typeface="Arial"/>
          <a:cs typeface="Arial"/>
        </a:font>
        <a:srgbClr val="000000"/>
      </a:tcTxStyle>
      <a:tcStyle>
        <a:tcBdr>
          <a:left>
            <a:ln w="12700" cap="flat" cmpd="sng">
              <a:solidFill>
                <a:srgbClr val="000000"/>
              </a:solidFill>
              <a:prstDash val="solid"/>
              <a:round/>
              <a:headEnd type="none" w="sm" len="sm"/>
              <a:tailEnd type="none" w="sm" len="sm"/>
            </a:ln>
          </a:left>
          <a:right>
            <a:ln w="12700" cap="flat" cmpd="sng">
              <a:solidFill>
                <a:srgbClr val="000000"/>
              </a:solidFill>
              <a:prstDash val="solid"/>
              <a:round/>
              <a:headEnd type="none" w="sm" len="sm"/>
              <a:tailEnd type="none" w="sm" len="sm"/>
            </a:ln>
          </a:right>
          <a:top>
            <a:ln w="12700" cap="flat" cmpd="sng">
              <a:solidFill>
                <a:srgbClr val="000000"/>
              </a:solidFill>
              <a:prstDash val="solid"/>
              <a:round/>
              <a:headEnd type="none" w="sm" len="sm"/>
              <a:tailEnd type="none" w="sm" len="sm"/>
            </a:ln>
          </a:top>
          <a:bottom>
            <a:ln w="12700" cap="flat" cmpd="sng">
              <a:solidFill>
                <a:srgbClr val="000000"/>
              </a:solidFill>
              <a:prstDash val="solid"/>
              <a:round/>
              <a:headEnd type="none" w="sm" len="sm"/>
              <a:tailEnd type="none" w="sm" len="sm"/>
            </a:ln>
          </a:bottom>
          <a:insideH>
            <a:ln w="12700" cap="flat" cmpd="sng">
              <a:solidFill>
                <a:srgbClr val="000000"/>
              </a:solidFill>
              <a:prstDash val="solid"/>
              <a:round/>
              <a:headEnd type="none" w="sm" len="sm"/>
              <a:tailEnd type="none" w="sm" len="sm"/>
            </a:ln>
          </a:insideH>
          <a:insideV>
            <a:ln w="12700" cap="flat" cmpd="sng">
              <a:solidFill>
                <a:srgbClr val="000000"/>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33" d="100"/>
          <a:sy n="33" d="100"/>
        </p:scale>
        <p:origin x="-1152" y="3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viewProps" Target="viewProps.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800" cy="4572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87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87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87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87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87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87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87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87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3" y="0"/>
            <a:ext cx="2971800" cy="457200"/>
          </a:xfrm>
          <a:prstGeom prst="rect">
            <a:avLst/>
          </a:prstGeom>
          <a:noFill/>
          <a:ln>
            <a:noFill/>
          </a:ln>
        </p:spPr>
        <p:txBody>
          <a:bodyPr spcFirstLastPara="1" wrap="square" lIns="91425" tIns="91425" rIns="91425" bIns="91425" anchor="t" anchorCtr="0"/>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87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87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87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87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87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87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87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87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Shape 6"/>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0"/>
              </a:spcBef>
              <a:spcAft>
                <a:spcPts val="0"/>
              </a:spcAft>
              <a:buClr>
                <a:srgbClr val="000000"/>
              </a:buClr>
              <a:buSzPts val="1400"/>
              <a:buFont typeface="Arial"/>
              <a:buNone/>
              <a:defRPr sz="57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57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57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57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57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57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57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57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57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800" cy="45720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87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87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87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87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87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87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87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87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Shape 86"/>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5700" b="0" i="0" u="none" strike="noStrike" cap="none">
              <a:solidFill>
                <a:schemeClr val="dk1"/>
              </a:solidFill>
              <a:latin typeface="Calibri"/>
              <a:ea typeface="Calibri"/>
              <a:cs typeface="Calibri"/>
              <a:sym typeface="Calibri"/>
            </a:endParaRPr>
          </a:p>
        </p:txBody>
      </p:sp>
      <p:sp>
        <p:nvSpPr>
          <p:cNvPr id="87" name="Shape 8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9"/>
        <p:cNvGrpSpPr/>
        <p:nvPr/>
      </p:nvGrpSpPr>
      <p:grpSpPr>
        <a:xfrm>
          <a:off x="0" y="0"/>
          <a:ext cx="0" cy="0"/>
          <a:chOff x="0" y="0"/>
          <a:chExt cx="0" cy="0"/>
        </a:xfrm>
      </p:grpSpPr>
      <p:sp>
        <p:nvSpPr>
          <p:cNvPr id="20" name="Shape 20"/>
          <p:cNvSpPr txBox="1">
            <a:spLocks noGrp="1"/>
          </p:cNvSpPr>
          <p:nvPr>
            <p:ph type="body" idx="1"/>
          </p:nvPr>
        </p:nvSpPr>
        <p:spPr>
          <a:xfrm>
            <a:off x="3650193" y="236483"/>
            <a:ext cx="36590818" cy="2507457"/>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2680"/>
              </a:spcBef>
              <a:spcAft>
                <a:spcPts val="0"/>
              </a:spcAft>
              <a:buClr>
                <a:schemeClr val="dk1"/>
              </a:buClr>
              <a:buSzPts val="13400"/>
              <a:buFont typeface="Arial"/>
              <a:buNone/>
              <a:defRPr sz="13400" b="0" i="0" u="none" strike="noStrike" cap="none">
                <a:solidFill>
                  <a:schemeClr val="dk1"/>
                </a:solidFill>
                <a:latin typeface="Calibri"/>
                <a:ea typeface="Calibri"/>
                <a:cs typeface="Calibri"/>
                <a:sym typeface="Calibri"/>
              </a:defRPr>
            </a:lvl1pPr>
            <a:lvl2pPr marL="914400" marR="0" lvl="1" indent="-1079500" algn="l" rtl="0">
              <a:lnSpc>
                <a:spcPct val="100000"/>
              </a:lnSpc>
              <a:spcBef>
                <a:spcPts val="2680"/>
              </a:spcBef>
              <a:spcAft>
                <a:spcPts val="0"/>
              </a:spcAft>
              <a:buClr>
                <a:schemeClr val="dk1"/>
              </a:buClr>
              <a:buSzPts val="13400"/>
              <a:buFont typeface="Arial"/>
              <a:buChar char="–"/>
              <a:defRPr sz="13400" b="0" i="0" u="none" strike="noStrike" cap="none">
                <a:solidFill>
                  <a:schemeClr val="dk1"/>
                </a:solidFill>
                <a:latin typeface="Calibri"/>
                <a:ea typeface="Calibri"/>
                <a:cs typeface="Calibri"/>
                <a:sym typeface="Calibri"/>
              </a:defRPr>
            </a:lvl2pPr>
            <a:lvl3pPr marL="1371600" marR="0" lvl="2" indent="-958850" algn="l" rtl="0">
              <a:lnSpc>
                <a:spcPct val="100000"/>
              </a:lnSpc>
              <a:spcBef>
                <a:spcPts val="2300"/>
              </a:spcBef>
              <a:spcAft>
                <a:spcPts val="0"/>
              </a:spcAft>
              <a:buClr>
                <a:schemeClr val="dk1"/>
              </a:buClr>
              <a:buSzPts val="11500"/>
              <a:buFont typeface="Arial"/>
              <a:buChar char="•"/>
              <a:defRPr sz="11500" b="0" i="0" u="none" strike="noStrike" cap="none">
                <a:solidFill>
                  <a:schemeClr val="dk1"/>
                </a:solidFill>
                <a:latin typeface="Calibri"/>
                <a:ea typeface="Calibri"/>
                <a:cs typeface="Calibri"/>
                <a:sym typeface="Calibri"/>
              </a:defRPr>
            </a:lvl3pPr>
            <a:lvl4pPr marL="1828800" marR="0" lvl="3" indent="-844550" algn="l" rtl="0">
              <a:lnSpc>
                <a:spcPct val="100000"/>
              </a:lnSpc>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4pPr>
            <a:lvl5pPr marL="2286000" marR="0" lvl="4" indent="-844550" algn="l" rtl="0">
              <a:lnSpc>
                <a:spcPct val="100000"/>
              </a:lnSpc>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5pPr>
            <a:lvl6pPr marL="2743200" marR="0" lvl="5" indent="-844550" algn="l" rtl="0">
              <a:lnSpc>
                <a:spcPct val="100000"/>
              </a:lnSpc>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6pPr>
            <a:lvl7pPr marL="3200400" marR="0" lvl="6" indent="-844550" algn="l" rtl="0">
              <a:lnSpc>
                <a:spcPct val="100000"/>
              </a:lnSpc>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7pPr>
            <a:lvl8pPr marL="3657600" marR="0" lvl="7" indent="-844550" algn="l" rtl="0">
              <a:lnSpc>
                <a:spcPct val="100000"/>
              </a:lnSpc>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8pPr>
            <a:lvl9pPr marL="4114800" marR="0" lvl="8" indent="-844550" algn="l" rtl="0">
              <a:lnSpc>
                <a:spcPct val="100000"/>
              </a:lnSpc>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9pPr>
          </a:lstStyle>
          <a:p>
            <a:endParaRPr/>
          </a:p>
        </p:txBody>
      </p:sp>
      <p:sp>
        <p:nvSpPr>
          <p:cNvPr id="21" name="Shape 21"/>
          <p:cNvSpPr txBox="1">
            <a:spLocks noGrp="1"/>
          </p:cNvSpPr>
          <p:nvPr>
            <p:ph type="body" idx="2"/>
          </p:nvPr>
        </p:nvSpPr>
        <p:spPr>
          <a:xfrm>
            <a:off x="3650193" y="2553605"/>
            <a:ext cx="36590818" cy="2224088"/>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2680"/>
              </a:spcBef>
              <a:spcAft>
                <a:spcPts val="0"/>
              </a:spcAft>
              <a:buClr>
                <a:schemeClr val="dk1"/>
              </a:buClr>
              <a:buSzPts val="13400"/>
              <a:buFont typeface="Arial"/>
              <a:buNone/>
              <a:defRPr sz="13400" b="0" i="0" u="none" strike="noStrike" cap="none">
                <a:solidFill>
                  <a:schemeClr val="dk1"/>
                </a:solidFill>
                <a:latin typeface="Calibri"/>
                <a:ea typeface="Calibri"/>
                <a:cs typeface="Calibri"/>
                <a:sym typeface="Calibri"/>
              </a:defRPr>
            </a:lvl1pPr>
            <a:lvl2pPr marL="914400" marR="0" lvl="1" indent="-1079500" algn="l" rtl="0">
              <a:lnSpc>
                <a:spcPct val="100000"/>
              </a:lnSpc>
              <a:spcBef>
                <a:spcPts val="2680"/>
              </a:spcBef>
              <a:spcAft>
                <a:spcPts val="0"/>
              </a:spcAft>
              <a:buClr>
                <a:schemeClr val="dk1"/>
              </a:buClr>
              <a:buSzPts val="13400"/>
              <a:buFont typeface="Arial"/>
              <a:buChar char="–"/>
              <a:defRPr sz="13400" b="0" i="0" u="none" strike="noStrike" cap="none">
                <a:solidFill>
                  <a:schemeClr val="dk1"/>
                </a:solidFill>
                <a:latin typeface="Calibri"/>
                <a:ea typeface="Calibri"/>
                <a:cs typeface="Calibri"/>
                <a:sym typeface="Calibri"/>
              </a:defRPr>
            </a:lvl2pPr>
            <a:lvl3pPr marL="1371600" marR="0" lvl="2" indent="-958850" algn="l" rtl="0">
              <a:lnSpc>
                <a:spcPct val="100000"/>
              </a:lnSpc>
              <a:spcBef>
                <a:spcPts val="2300"/>
              </a:spcBef>
              <a:spcAft>
                <a:spcPts val="0"/>
              </a:spcAft>
              <a:buClr>
                <a:schemeClr val="dk1"/>
              </a:buClr>
              <a:buSzPts val="11500"/>
              <a:buFont typeface="Arial"/>
              <a:buChar char="•"/>
              <a:defRPr sz="11500" b="0" i="0" u="none" strike="noStrike" cap="none">
                <a:solidFill>
                  <a:schemeClr val="dk1"/>
                </a:solidFill>
                <a:latin typeface="Calibri"/>
                <a:ea typeface="Calibri"/>
                <a:cs typeface="Calibri"/>
                <a:sym typeface="Calibri"/>
              </a:defRPr>
            </a:lvl3pPr>
            <a:lvl4pPr marL="1828800" marR="0" lvl="3" indent="-844550" algn="l" rtl="0">
              <a:lnSpc>
                <a:spcPct val="100000"/>
              </a:lnSpc>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4pPr>
            <a:lvl5pPr marL="2286000" marR="0" lvl="4" indent="-844550" algn="l" rtl="0">
              <a:lnSpc>
                <a:spcPct val="100000"/>
              </a:lnSpc>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5pPr>
            <a:lvl6pPr marL="2743200" marR="0" lvl="5" indent="-844550" algn="l" rtl="0">
              <a:lnSpc>
                <a:spcPct val="100000"/>
              </a:lnSpc>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6pPr>
            <a:lvl7pPr marL="3200400" marR="0" lvl="6" indent="-844550" algn="l" rtl="0">
              <a:lnSpc>
                <a:spcPct val="100000"/>
              </a:lnSpc>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7pPr>
            <a:lvl8pPr marL="3657600" marR="0" lvl="7" indent="-844550" algn="l" rtl="0">
              <a:lnSpc>
                <a:spcPct val="100000"/>
              </a:lnSpc>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8pPr>
            <a:lvl9pPr marL="4114800" marR="0" lvl="8" indent="-844550" algn="l" rtl="0">
              <a:lnSpc>
                <a:spcPct val="100000"/>
              </a:lnSpc>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3"/>
        <p:cNvGrpSpPr/>
        <p:nvPr/>
      </p:nvGrpSpPr>
      <p:grpSpPr>
        <a:xfrm>
          <a:off x="0" y="0"/>
          <a:ext cx="0" cy="0"/>
          <a:chOff x="0" y="0"/>
          <a:chExt cx="0" cy="0"/>
        </a:xfrm>
      </p:grpSpPr>
      <p:sp>
        <p:nvSpPr>
          <p:cNvPr id="74" name="Shape 74"/>
          <p:cNvSpPr txBox="1">
            <a:spLocks noGrp="1"/>
          </p:cNvSpPr>
          <p:nvPr>
            <p:ph type="title"/>
          </p:nvPr>
        </p:nvSpPr>
        <p:spPr>
          <a:xfrm>
            <a:off x="2194560" y="1318263"/>
            <a:ext cx="39502078" cy="54864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21100"/>
              <a:buFont typeface="Calibri"/>
              <a:buNone/>
              <a:defRPr sz="211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5" name="Shape 75"/>
          <p:cNvSpPr txBox="1">
            <a:spLocks noGrp="1"/>
          </p:cNvSpPr>
          <p:nvPr>
            <p:ph type="body" idx="1"/>
          </p:nvPr>
        </p:nvSpPr>
        <p:spPr>
          <a:xfrm rot="5400000">
            <a:off x="11083287" y="-1207766"/>
            <a:ext cx="21724623" cy="39502078"/>
          </a:xfrm>
          <a:prstGeom prst="rect">
            <a:avLst/>
          </a:prstGeom>
          <a:noFill/>
          <a:ln>
            <a:noFill/>
          </a:ln>
        </p:spPr>
        <p:txBody>
          <a:bodyPr spcFirstLastPara="1" wrap="square" lIns="91425" tIns="91425" rIns="91425" bIns="91425" anchor="t" anchorCtr="0"/>
          <a:lstStyle>
            <a:lvl1pPr marL="457200" marR="0" lvl="0" indent="-1206500" algn="l" rtl="0">
              <a:lnSpc>
                <a:spcPct val="100000"/>
              </a:lnSpc>
              <a:spcBef>
                <a:spcPts val="3080"/>
              </a:spcBef>
              <a:spcAft>
                <a:spcPts val="0"/>
              </a:spcAft>
              <a:buClr>
                <a:schemeClr val="dk1"/>
              </a:buClr>
              <a:buSzPts val="15400"/>
              <a:buFont typeface="Arial"/>
              <a:buChar char="•"/>
              <a:defRPr sz="15400" b="0" i="0" u="none" strike="noStrike" cap="none">
                <a:solidFill>
                  <a:schemeClr val="dk1"/>
                </a:solidFill>
                <a:latin typeface="Calibri"/>
                <a:ea typeface="Calibri"/>
                <a:cs typeface="Calibri"/>
                <a:sym typeface="Calibri"/>
              </a:defRPr>
            </a:lvl1pPr>
            <a:lvl2pPr marL="914400" marR="0" lvl="1" indent="-1079500" algn="l" rtl="0">
              <a:lnSpc>
                <a:spcPct val="100000"/>
              </a:lnSpc>
              <a:spcBef>
                <a:spcPts val="2680"/>
              </a:spcBef>
              <a:spcAft>
                <a:spcPts val="0"/>
              </a:spcAft>
              <a:buClr>
                <a:schemeClr val="dk1"/>
              </a:buClr>
              <a:buSzPts val="13400"/>
              <a:buFont typeface="Arial"/>
              <a:buChar char="–"/>
              <a:defRPr sz="13400" b="0" i="0" u="none" strike="noStrike" cap="none">
                <a:solidFill>
                  <a:schemeClr val="dk1"/>
                </a:solidFill>
                <a:latin typeface="Calibri"/>
                <a:ea typeface="Calibri"/>
                <a:cs typeface="Calibri"/>
                <a:sym typeface="Calibri"/>
              </a:defRPr>
            </a:lvl2pPr>
            <a:lvl3pPr marL="1371600" marR="0" lvl="2" indent="-958850" algn="l" rtl="0">
              <a:lnSpc>
                <a:spcPct val="100000"/>
              </a:lnSpc>
              <a:spcBef>
                <a:spcPts val="2300"/>
              </a:spcBef>
              <a:spcAft>
                <a:spcPts val="0"/>
              </a:spcAft>
              <a:buClr>
                <a:schemeClr val="dk1"/>
              </a:buClr>
              <a:buSzPts val="11500"/>
              <a:buFont typeface="Arial"/>
              <a:buChar char="•"/>
              <a:defRPr sz="11500" b="0" i="0" u="none" strike="noStrike" cap="none">
                <a:solidFill>
                  <a:schemeClr val="dk1"/>
                </a:solidFill>
                <a:latin typeface="Calibri"/>
                <a:ea typeface="Calibri"/>
                <a:cs typeface="Calibri"/>
                <a:sym typeface="Calibri"/>
              </a:defRPr>
            </a:lvl3pPr>
            <a:lvl4pPr marL="1828800" marR="0" lvl="3" indent="-844550" algn="l" rtl="0">
              <a:lnSpc>
                <a:spcPct val="100000"/>
              </a:lnSpc>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4pPr>
            <a:lvl5pPr marL="2286000" marR="0" lvl="4" indent="-844550" algn="l" rtl="0">
              <a:lnSpc>
                <a:spcPct val="100000"/>
              </a:lnSpc>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5pPr>
            <a:lvl6pPr marL="2743200" marR="0" lvl="5" indent="-844550" algn="l" rtl="0">
              <a:lnSpc>
                <a:spcPct val="100000"/>
              </a:lnSpc>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6pPr>
            <a:lvl7pPr marL="3200400" marR="0" lvl="6" indent="-844550" algn="l" rtl="0">
              <a:lnSpc>
                <a:spcPct val="100000"/>
              </a:lnSpc>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7pPr>
            <a:lvl8pPr marL="3657600" marR="0" lvl="7" indent="-844550" algn="l" rtl="0">
              <a:lnSpc>
                <a:spcPct val="100000"/>
              </a:lnSpc>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8pPr>
            <a:lvl9pPr marL="4114800" marR="0" lvl="8" indent="-844550" algn="l" rtl="0">
              <a:lnSpc>
                <a:spcPct val="100000"/>
              </a:lnSpc>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9pPr>
          </a:lstStyle>
          <a:p>
            <a:endParaRPr/>
          </a:p>
        </p:txBody>
      </p:sp>
      <p:sp>
        <p:nvSpPr>
          <p:cNvPr id="76" name="Shape 76"/>
          <p:cNvSpPr txBox="1">
            <a:spLocks noGrp="1"/>
          </p:cNvSpPr>
          <p:nvPr>
            <p:ph type="dt" idx="10"/>
          </p:nvPr>
        </p:nvSpPr>
        <p:spPr>
          <a:xfrm>
            <a:off x="2194560" y="30510481"/>
            <a:ext cx="10241280" cy="17526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000000"/>
              </a:buClr>
              <a:buSzPts val="1400"/>
              <a:buFont typeface="Arial"/>
              <a:buNone/>
              <a:defRPr sz="57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87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87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87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87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87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87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87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87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ftr" idx="11"/>
          </p:nvPr>
        </p:nvSpPr>
        <p:spPr>
          <a:xfrm>
            <a:off x="14996161" y="30510481"/>
            <a:ext cx="13898880" cy="17526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000000"/>
              </a:buClr>
              <a:buSzPts val="1400"/>
              <a:buFont typeface="Arial"/>
              <a:buNone/>
              <a:defRPr sz="57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87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87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87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87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87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87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87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8700" b="0" i="0" u="none" strike="noStrike" cap="none">
                <a:solidFill>
                  <a:schemeClr val="dk1"/>
                </a:solidFill>
                <a:latin typeface="Calibri"/>
                <a:ea typeface="Calibri"/>
                <a:cs typeface="Calibri"/>
                <a:sym typeface="Calibri"/>
              </a:defRPr>
            </a:lvl9pPr>
          </a:lstStyle>
          <a:p>
            <a:endParaRPr/>
          </a:p>
        </p:txBody>
      </p:sp>
      <p:sp>
        <p:nvSpPr>
          <p:cNvPr id="78" name="Shape 78"/>
          <p:cNvSpPr txBox="1">
            <a:spLocks noGrp="1"/>
          </p:cNvSpPr>
          <p:nvPr>
            <p:ph type="sldNum" idx="12"/>
          </p:nvPr>
        </p:nvSpPr>
        <p:spPr>
          <a:xfrm>
            <a:off x="31455363" y="30510481"/>
            <a:ext cx="10241280" cy="1752600"/>
          </a:xfrm>
          <a:prstGeom prst="rect">
            <a:avLst/>
          </a:prstGeom>
          <a:noFill/>
          <a:ln>
            <a:noFill/>
          </a:ln>
        </p:spPr>
        <p:txBody>
          <a:bodyPr spcFirstLastPara="1" wrap="square" lIns="438900" tIns="219450" rIns="438900" bIns="219450" anchor="ctr" anchorCtr="0">
            <a:noAutofit/>
          </a:bodyPr>
          <a:lstStyle>
            <a:lvl1pPr marL="0" marR="0" lvl="0" indent="0" algn="r" rtl="0">
              <a:lnSpc>
                <a:spcPct val="100000"/>
              </a:lnSpc>
              <a:spcBef>
                <a:spcPts val="0"/>
              </a:spcBef>
              <a:spcAft>
                <a:spcPts val="0"/>
              </a:spcAft>
              <a:buClr>
                <a:srgbClr val="000000"/>
              </a:buClr>
              <a:buSzPts val="5700"/>
              <a:buFont typeface="Arial"/>
              <a:buNone/>
              <a:defRPr sz="57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5700"/>
              <a:buFont typeface="Arial"/>
              <a:buNone/>
              <a:defRPr sz="57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5700"/>
              <a:buFont typeface="Arial"/>
              <a:buNone/>
              <a:defRPr sz="57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5700"/>
              <a:buFont typeface="Arial"/>
              <a:buNone/>
              <a:defRPr sz="57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5700"/>
              <a:buFont typeface="Arial"/>
              <a:buNone/>
              <a:defRPr sz="57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5700"/>
              <a:buFont typeface="Arial"/>
              <a:buNone/>
              <a:defRPr sz="57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5700"/>
              <a:buFont typeface="Arial"/>
              <a:buNone/>
              <a:defRPr sz="57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5700"/>
              <a:buFont typeface="Arial"/>
              <a:buNone/>
              <a:defRPr sz="57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5700"/>
              <a:buFont typeface="Arial"/>
              <a:buNone/>
              <a:defRPr sz="57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9"/>
        <p:cNvGrpSpPr/>
        <p:nvPr/>
      </p:nvGrpSpPr>
      <p:grpSpPr>
        <a:xfrm>
          <a:off x="0" y="0"/>
          <a:ext cx="0" cy="0"/>
          <a:chOff x="0" y="0"/>
          <a:chExt cx="0" cy="0"/>
        </a:xfrm>
      </p:grpSpPr>
      <p:sp>
        <p:nvSpPr>
          <p:cNvPr id="80" name="Shape 80"/>
          <p:cNvSpPr txBox="1">
            <a:spLocks noGrp="1"/>
          </p:cNvSpPr>
          <p:nvPr>
            <p:ph type="title"/>
          </p:nvPr>
        </p:nvSpPr>
        <p:spPr>
          <a:xfrm rot="5400000">
            <a:off x="87393787" y="31386779"/>
            <a:ext cx="89877897" cy="35547303"/>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21100"/>
              <a:buFont typeface="Calibri"/>
              <a:buNone/>
              <a:defRPr sz="211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1" name="Shape 81"/>
          <p:cNvSpPr txBox="1">
            <a:spLocks noGrp="1"/>
          </p:cNvSpPr>
          <p:nvPr>
            <p:ph type="body" idx="1"/>
          </p:nvPr>
        </p:nvSpPr>
        <p:spPr>
          <a:xfrm rot="5400000">
            <a:off x="15925809" y="-3802374"/>
            <a:ext cx="89877897" cy="105925610"/>
          </a:xfrm>
          <a:prstGeom prst="rect">
            <a:avLst/>
          </a:prstGeom>
          <a:noFill/>
          <a:ln>
            <a:noFill/>
          </a:ln>
        </p:spPr>
        <p:txBody>
          <a:bodyPr spcFirstLastPara="1" wrap="square" lIns="91425" tIns="91425" rIns="91425" bIns="91425" anchor="t" anchorCtr="0"/>
          <a:lstStyle>
            <a:lvl1pPr marL="457200" marR="0" lvl="0" indent="-1206500" algn="l" rtl="0">
              <a:lnSpc>
                <a:spcPct val="100000"/>
              </a:lnSpc>
              <a:spcBef>
                <a:spcPts val="3080"/>
              </a:spcBef>
              <a:spcAft>
                <a:spcPts val="0"/>
              </a:spcAft>
              <a:buClr>
                <a:schemeClr val="dk1"/>
              </a:buClr>
              <a:buSzPts val="15400"/>
              <a:buFont typeface="Arial"/>
              <a:buChar char="•"/>
              <a:defRPr sz="15400" b="0" i="0" u="none" strike="noStrike" cap="none">
                <a:solidFill>
                  <a:schemeClr val="dk1"/>
                </a:solidFill>
                <a:latin typeface="Calibri"/>
                <a:ea typeface="Calibri"/>
                <a:cs typeface="Calibri"/>
                <a:sym typeface="Calibri"/>
              </a:defRPr>
            </a:lvl1pPr>
            <a:lvl2pPr marL="914400" marR="0" lvl="1" indent="-1079500" algn="l" rtl="0">
              <a:lnSpc>
                <a:spcPct val="100000"/>
              </a:lnSpc>
              <a:spcBef>
                <a:spcPts val="2680"/>
              </a:spcBef>
              <a:spcAft>
                <a:spcPts val="0"/>
              </a:spcAft>
              <a:buClr>
                <a:schemeClr val="dk1"/>
              </a:buClr>
              <a:buSzPts val="13400"/>
              <a:buFont typeface="Arial"/>
              <a:buChar char="–"/>
              <a:defRPr sz="13400" b="0" i="0" u="none" strike="noStrike" cap="none">
                <a:solidFill>
                  <a:schemeClr val="dk1"/>
                </a:solidFill>
                <a:latin typeface="Calibri"/>
                <a:ea typeface="Calibri"/>
                <a:cs typeface="Calibri"/>
                <a:sym typeface="Calibri"/>
              </a:defRPr>
            </a:lvl2pPr>
            <a:lvl3pPr marL="1371600" marR="0" lvl="2" indent="-958850" algn="l" rtl="0">
              <a:lnSpc>
                <a:spcPct val="100000"/>
              </a:lnSpc>
              <a:spcBef>
                <a:spcPts val="2300"/>
              </a:spcBef>
              <a:spcAft>
                <a:spcPts val="0"/>
              </a:spcAft>
              <a:buClr>
                <a:schemeClr val="dk1"/>
              </a:buClr>
              <a:buSzPts val="11500"/>
              <a:buFont typeface="Arial"/>
              <a:buChar char="•"/>
              <a:defRPr sz="11500" b="0" i="0" u="none" strike="noStrike" cap="none">
                <a:solidFill>
                  <a:schemeClr val="dk1"/>
                </a:solidFill>
                <a:latin typeface="Calibri"/>
                <a:ea typeface="Calibri"/>
                <a:cs typeface="Calibri"/>
                <a:sym typeface="Calibri"/>
              </a:defRPr>
            </a:lvl3pPr>
            <a:lvl4pPr marL="1828800" marR="0" lvl="3" indent="-844550" algn="l" rtl="0">
              <a:lnSpc>
                <a:spcPct val="100000"/>
              </a:lnSpc>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4pPr>
            <a:lvl5pPr marL="2286000" marR="0" lvl="4" indent="-844550" algn="l" rtl="0">
              <a:lnSpc>
                <a:spcPct val="100000"/>
              </a:lnSpc>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5pPr>
            <a:lvl6pPr marL="2743200" marR="0" lvl="5" indent="-844550" algn="l" rtl="0">
              <a:lnSpc>
                <a:spcPct val="100000"/>
              </a:lnSpc>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6pPr>
            <a:lvl7pPr marL="3200400" marR="0" lvl="6" indent="-844550" algn="l" rtl="0">
              <a:lnSpc>
                <a:spcPct val="100000"/>
              </a:lnSpc>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7pPr>
            <a:lvl8pPr marL="3657600" marR="0" lvl="7" indent="-844550" algn="l" rtl="0">
              <a:lnSpc>
                <a:spcPct val="100000"/>
              </a:lnSpc>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8pPr>
            <a:lvl9pPr marL="4114800" marR="0" lvl="8" indent="-844550" algn="l" rtl="0">
              <a:lnSpc>
                <a:spcPct val="100000"/>
              </a:lnSpc>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9pPr>
          </a:lstStyle>
          <a:p>
            <a:endParaRPr/>
          </a:p>
        </p:txBody>
      </p:sp>
      <p:sp>
        <p:nvSpPr>
          <p:cNvPr id="82" name="Shape 82"/>
          <p:cNvSpPr txBox="1">
            <a:spLocks noGrp="1"/>
          </p:cNvSpPr>
          <p:nvPr>
            <p:ph type="dt" idx="10"/>
          </p:nvPr>
        </p:nvSpPr>
        <p:spPr>
          <a:xfrm>
            <a:off x="2194560" y="30510481"/>
            <a:ext cx="10241280" cy="17526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000000"/>
              </a:buClr>
              <a:buSzPts val="1400"/>
              <a:buFont typeface="Arial"/>
              <a:buNone/>
              <a:defRPr sz="57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87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87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87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87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87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87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87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8700" b="0" i="0" u="none" strike="noStrike" cap="none">
                <a:solidFill>
                  <a:schemeClr val="dk1"/>
                </a:solidFill>
                <a:latin typeface="Calibri"/>
                <a:ea typeface="Calibri"/>
                <a:cs typeface="Calibri"/>
                <a:sym typeface="Calibri"/>
              </a:defRPr>
            </a:lvl9pPr>
          </a:lstStyle>
          <a:p>
            <a:endParaRPr/>
          </a:p>
        </p:txBody>
      </p:sp>
      <p:sp>
        <p:nvSpPr>
          <p:cNvPr id="83" name="Shape 83"/>
          <p:cNvSpPr txBox="1">
            <a:spLocks noGrp="1"/>
          </p:cNvSpPr>
          <p:nvPr>
            <p:ph type="ftr" idx="11"/>
          </p:nvPr>
        </p:nvSpPr>
        <p:spPr>
          <a:xfrm>
            <a:off x="14996161" y="30510481"/>
            <a:ext cx="13898880" cy="17526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000000"/>
              </a:buClr>
              <a:buSzPts val="1400"/>
              <a:buFont typeface="Arial"/>
              <a:buNone/>
              <a:defRPr sz="57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87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87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87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87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87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87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87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8700" b="0" i="0" u="none" strike="noStrike" cap="none">
                <a:solidFill>
                  <a:schemeClr val="dk1"/>
                </a:solidFill>
                <a:latin typeface="Calibri"/>
                <a:ea typeface="Calibri"/>
                <a:cs typeface="Calibri"/>
                <a:sym typeface="Calibri"/>
              </a:defRPr>
            </a:lvl9pPr>
          </a:lstStyle>
          <a:p>
            <a:endParaRPr/>
          </a:p>
        </p:txBody>
      </p:sp>
      <p:sp>
        <p:nvSpPr>
          <p:cNvPr id="84" name="Shape 84"/>
          <p:cNvSpPr txBox="1">
            <a:spLocks noGrp="1"/>
          </p:cNvSpPr>
          <p:nvPr>
            <p:ph type="sldNum" idx="12"/>
          </p:nvPr>
        </p:nvSpPr>
        <p:spPr>
          <a:xfrm>
            <a:off x="31455363" y="30510481"/>
            <a:ext cx="10241280" cy="1752600"/>
          </a:xfrm>
          <a:prstGeom prst="rect">
            <a:avLst/>
          </a:prstGeom>
          <a:noFill/>
          <a:ln>
            <a:noFill/>
          </a:ln>
        </p:spPr>
        <p:txBody>
          <a:bodyPr spcFirstLastPara="1" wrap="square" lIns="438900" tIns="219450" rIns="438900" bIns="219450" anchor="ctr" anchorCtr="0">
            <a:noAutofit/>
          </a:bodyPr>
          <a:lstStyle>
            <a:lvl1pPr marL="0" marR="0" lvl="0" indent="0" algn="r" rtl="0">
              <a:lnSpc>
                <a:spcPct val="100000"/>
              </a:lnSpc>
              <a:spcBef>
                <a:spcPts val="0"/>
              </a:spcBef>
              <a:spcAft>
                <a:spcPts val="0"/>
              </a:spcAft>
              <a:buClr>
                <a:srgbClr val="000000"/>
              </a:buClr>
              <a:buSzPts val="5700"/>
              <a:buFont typeface="Arial"/>
              <a:buNone/>
              <a:defRPr sz="57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5700"/>
              <a:buFont typeface="Arial"/>
              <a:buNone/>
              <a:defRPr sz="57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5700"/>
              <a:buFont typeface="Arial"/>
              <a:buNone/>
              <a:defRPr sz="57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5700"/>
              <a:buFont typeface="Arial"/>
              <a:buNone/>
              <a:defRPr sz="57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5700"/>
              <a:buFont typeface="Arial"/>
              <a:buNone/>
              <a:defRPr sz="57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5700"/>
              <a:buFont typeface="Arial"/>
              <a:buNone/>
              <a:defRPr sz="57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5700"/>
              <a:buFont typeface="Arial"/>
              <a:buNone/>
              <a:defRPr sz="57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5700"/>
              <a:buFont typeface="Arial"/>
              <a:buNone/>
              <a:defRPr sz="57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5700"/>
              <a:buFont typeface="Arial"/>
              <a:buNone/>
              <a:defRPr sz="57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2"/>
        <p:cNvGrpSpPr/>
        <p:nvPr/>
      </p:nvGrpSpPr>
      <p:grpSpPr>
        <a:xfrm>
          <a:off x="0" y="0"/>
          <a:ext cx="0" cy="0"/>
          <a:chOff x="0" y="0"/>
          <a:chExt cx="0" cy="0"/>
        </a:xfrm>
      </p:grpSpPr>
      <p:sp>
        <p:nvSpPr>
          <p:cNvPr id="23" name="Shape 23"/>
          <p:cNvSpPr txBox="1">
            <a:spLocks noGrp="1"/>
          </p:cNvSpPr>
          <p:nvPr>
            <p:ph type="title"/>
          </p:nvPr>
        </p:nvSpPr>
        <p:spPr>
          <a:xfrm>
            <a:off x="2194560" y="1318263"/>
            <a:ext cx="39502078" cy="54864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21100"/>
              <a:buFont typeface="Calibri"/>
              <a:buNone/>
              <a:defRPr sz="211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4" name="Shape 24"/>
          <p:cNvSpPr txBox="1">
            <a:spLocks noGrp="1"/>
          </p:cNvSpPr>
          <p:nvPr>
            <p:ph type="body" idx="1"/>
          </p:nvPr>
        </p:nvSpPr>
        <p:spPr>
          <a:xfrm>
            <a:off x="2194560" y="7680962"/>
            <a:ext cx="39502078" cy="21724623"/>
          </a:xfrm>
          <a:prstGeom prst="rect">
            <a:avLst/>
          </a:prstGeom>
          <a:noFill/>
          <a:ln>
            <a:noFill/>
          </a:ln>
        </p:spPr>
        <p:txBody>
          <a:bodyPr spcFirstLastPara="1" wrap="square" lIns="91425" tIns="91425" rIns="91425" bIns="91425" anchor="t" anchorCtr="0"/>
          <a:lstStyle>
            <a:lvl1pPr marL="457200" marR="0" lvl="0" indent="-1206500" algn="l" rtl="0">
              <a:lnSpc>
                <a:spcPct val="100000"/>
              </a:lnSpc>
              <a:spcBef>
                <a:spcPts val="3080"/>
              </a:spcBef>
              <a:spcAft>
                <a:spcPts val="0"/>
              </a:spcAft>
              <a:buClr>
                <a:schemeClr val="dk1"/>
              </a:buClr>
              <a:buSzPts val="15400"/>
              <a:buFont typeface="Arial"/>
              <a:buChar char="•"/>
              <a:defRPr sz="15400" b="0" i="0" u="none" strike="noStrike" cap="none">
                <a:solidFill>
                  <a:schemeClr val="dk1"/>
                </a:solidFill>
                <a:latin typeface="Calibri"/>
                <a:ea typeface="Calibri"/>
                <a:cs typeface="Calibri"/>
                <a:sym typeface="Calibri"/>
              </a:defRPr>
            </a:lvl1pPr>
            <a:lvl2pPr marL="914400" marR="0" lvl="1" indent="-1079500" algn="l" rtl="0">
              <a:lnSpc>
                <a:spcPct val="100000"/>
              </a:lnSpc>
              <a:spcBef>
                <a:spcPts val="2680"/>
              </a:spcBef>
              <a:spcAft>
                <a:spcPts val="0"/>
              </a:spcAft>
              <a:buClr>
                <a:schemeClr val="dk1"/>
              </a:buClr>
              <a:buSzPts val="13400"/>
              <a:buFont typeface="Arial"/>
              <a:buChar char="–"/>
              <a:defRPr sz="13400" b="0" i="0" u="none" strike="noStrike" cap="none">
                <a:solidFill>
                  <a:schemeClr val="dk1"/>
                </a:solidFill>
                <a:latin typeface="Calibri"/>
                <a:ea typeface="Calibri"/>
                <a:cs typeface="Calibri"/>
                <a:sym typeface="Calibri"/>
              </a:defRPr>
            </a:lvl2pPr>
            <a:lvl3pPr marL="1371600" marR="0" lvl="2" indent="-958850" algn="l" rtl="0">
              <a:lnSpc>
                <a:spcPct val="100000"/>
              </a:lnSpc>
              <a:spcBef>
                <a:spcPts val="2300"/>
              </a:spcBef>
              <a:spcAft>
                <a:spcPts val="0"/>
              </a:spcAft>
              <a:buClr>
                <a:schemeClr val="dk1"/>
              </a:buClr>
              <a:buSzPts val="11500"/>
              <a:buFont typeface="Arial"/>
              <a:buChar char="•"/>
              <a:defRPr sz="11500" b="0" i="0" u="none" strike="noStrike" cap="none">
                <a:solidFill>
                  <a:schemeClr val="dk1"/>
                </a:solidFill>
                <a:latin typeface="Calibri"/>
                <a:ea typeface="Calibri"/>
                <a:cs typeface="Calibri"/>
                <a:sym typeface="Calibri"/>
              </a:defRPr>
            </a:lvl3pPr>
            <a:lvl4pPr marL="1828800" marR="0" lvl="3" indent="-844550" algn="l" rtl="0">
              <a:lnSpc>
                <a:spcPct val="100000"/>
              </a:lnSpc>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4pPr>
            <a:lvl5pPr marL="2286000" marR="0" lvl="4" indent="-844550" algn="l" rtl="0">
              <a:lnSpc>
                <a:spcPct val="100000"/>
              </a:lnSpc>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5pPr>
            <a:lvl6pPr marL="2743200" marR="0" lvl="5" indent="-844550" algn="l" rtl="0">
              <a:lnSpc>
                <a:spcPct val="100000"/>
              </a:lnSpc>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6pPr>
            <a:lvl7pPr marL="3200400" marR="0" lvl="6" indent="-844550" algn="l" rtl="0">
              <a:lnSpc>
                <a:spcPct val="100000"/>
              </a:lnSpc>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7pPr>
            <a:lvl8pPr marL="3657600" marR="0" lvl="7" indent="-844550" algn="l" rtl="0">
              <a:lnSpc>
                <a:spcPct val="100000"/>
              </a:lnSpc>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8pPr>
            <a:lvl9pPr marL="4114800" marR="0" lvl="8" indent="-844550" algn="l" rtl="0">
              <a:lnSpc>
                <a:spcPct val="100000"/>
              </a:lnSpc>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9pPr>
          </a:lstStyle>
          <a:p>
            <a:endParaRPr/>
          </a:p>
        </p:txBody>
      </p:sp>
      <p:sp>
        <p:nvSpPr>
          <p:cNvPr id="25" name="Shape 25"/>
          <p:cNvSpPr txBox="1">
            <a:spLocks noGrp="1"/>
          </p:cNvSpPr>
          <p:nvPr>
            <p:ph type="dt" idx="10"/>
          </p:nvPr>
        </p:nvSpPr>
        <p:spPr>
          <a:xfrm>
            <a:off x="2194560" y="30510481"/>
            <a:ext cx="10241280" cy="17526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000000"/>
              </a:buClr>
              <a:buSzPts val="1400"/>
              <a:buFont typeface="Arial"/>
              <a:buNone/>
              <a:defRPr sz="57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87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87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87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87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87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87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87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8700" b="0" i="0" u="none" strike="noStrike" cap="none">
                <a:solidFill>
                  <a:schemeClr val="dk1"/>
                </a:solidFill>
                <a:latin typeface="Calibri"/>
                <a:ea typeface="Calibri"/>
                <a:cs typeface="Calibri"/>
                <a:sym typeface="Calibri"/>
              </a:defRPr>
            </a:lvl9pPr>
          </a:lstStyle>
          <a:p>
            <a:endParaRPr/>
          </a:p>
        </p:txBody>
      </p:sp>
      <p:sp>
        <p:nvSpPr>
          <p:cNvPr id="26" name="Shape 26"/>
          <p:cNvSpPr txBox="1">
            <a:spLocks noGrp="1"/>
          </p:cNvSpPr>
          <p:nvPr>
            <p:ph type="ftr" idx="11"/>
          </p:nvPr>
        </p:nvSpPr>
        <p:spPr>
          <a:xfrm>
            <a:off x="14996161" y="30510481"/>
            <a:ext cx="13898880" cy="17526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000000"/>
              </a:buClr>
              <a:buSzPts val="1400"/>
              <a:buFont typeface="Arial"/>
              <a:buNone/>
              <a:defRPr sz="57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87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87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87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87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87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87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87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8700" b="0" i="0" u="none" strike="noStrike" cap="none">
                <a:solidFill>
                  <a:schemeClr val="dk1"/>
                </a:solidFill>
                <a:latin typeface="Calibri"/>
                <a:ea typeface="Calibri"/>
                <a:cs typeface="Calibri"/>
                <a:sym typeface="Calibri"/>
              </a:defRPr>
            </a:lvl9pPr>
          </a:lstStyle>
          <a:p>
            <a:endParaRPr/>
          </a:p>
        </p:txBody>
      </p:sp>
      <p:sp>
        <p:nvSpPr>
          <p:cNvPr id="27" name="Shape 27"/>
          <p:cNvSpPr txBox="1">
            <a:spLocks noGrp="1"/>
          </p:cNvSpPr>
          <p:nvPr>
            <p:ph type="sldNum" idx="12"/>
          </p:nvPr>
        </p:nvSpPr>
        <p:spPr>
          <a:xfrm>
            <a:off x="31455363" y="30510481"/>
            <a:ext cx="10241280" cy="1752600"/>
          </a:xfrm>
          <a:prstGeom prst="rect">
            <a:avLst/>
          </a:prstGeom>
          <a:noFill/>
          <a:ln>
            <a:noFill/>
          </a:ln>
        </p:spPr>
        <p:txBody>
          <a:bodyPr spcFirstLastPara="1" wrap="square" lIns="438900" tIns="219450" rIns="438900" bIns="219450" anchor="ctr" anchorCtr="0">
            <a:noAutofit/>
          </a:bodyPr>
          <a:lstStyle>
            <a:lvl1pPr marL="0" marR="0" lvl="0" indent="0" algn="r" rtl="0">
              <a:lnSpc>
                <a:spcPct val="100000"/>
              </a:lnSpc>
              <a:spcBef>
                <a:spcPts val="0"/>
              </a:spcBef>
              <a:spcAft>
                <a:spcPts val="0"/>
              </a:spcAft>
              <a:buClr>
                <a:srgbClr val="000000"/>
              </a:buClr>
              <a:buSzPts val="5700"/>
              <a:buFont typeface="Arial"/>
              <a:buNone/>
              <a:defRPr sz="57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5700"/>
              <a:buFont typeface="Arial"/>
              <a:buNone/>
              <a:defRPr sz="57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5700"/>
              <a:buFont typeface="Arial"/>
              <a:buNone/>
              <a:defRPr sz="57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5700"/>
              <a:buFont typeface="Arial"/>
              <a:buNone/>
              <a:defRPr sz="57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5700"/>
              <a:buFont typeface="Arial"/>
              <a:buNone/>
              <a:defRPr sz="57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5700"/>
              <a:buFont typeface="Arial"/>
              <a:buNone/>
              <a:defRPr sz="57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5700"/>
              <a:buFont typeface="Arial"/>
              <a:buNone/>
              <a:defRPr sz="57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5700"/>
              <a:buFont typeface="Arial"/>
              <a:buNone/>
              <a:defRPr sz="57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5700"/>
              <a:buFont typeface="Arial"/>
              <a:buNone/>
              <a:defRPr sz="57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467103" y="21153123"/>
            <a:ext cx="37307522" cy="653796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19200"/>
              <a:buFont typeface="Calibri"/>
              <a:buNone/>
              <a:defRPr sz="192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0" name="Shape 30"/>
          <p:cNvSpPr txBox="1">
            <a:spLocks noGrp="1"/>
          </p:cNvSpPr>
          <p:nvPr>
            <p:ph type="body" idx="1"/>
          </p:nvPr>
        </p:nvSpPr>
        <p:spPr>
          <a:xfrm>
            <a:off x="3467103" y="13952223"/>
            <a:ext cx="37307522" cy="7200897"/>
          </a:xfrm>
          <a:prstGeom prst="rect">
            <a:avLst/>
          </a:prstGeom>
          <a:noFill/>
          <a:ln>
            <a:noFill/>
          </a:ln>
        </p:spPr>
        <p:txBody>
          <a:bodyPr spcFirstLastPara="1" wrap="square" lIns="91425" tIns="91425" rIns="91425" bIns="91425" anchor="b" anchorCtr="0"/>
          <a:lstStyle>
            <a:lvl1pPr marL="457200" marR="0" lvl="0" indent="-228600" algn="l" rtl="0">
              <a:lnSpc>
                <a:spcPct val="100000"/>
              </a:lnSpc>
              <a:spcBef>
                <a:spcPts val="1940"/>
              </a:spcBef>
              <a:spcAft>
                <a:spcPts val="0"/>
              </a:spcAft>
              <a:buClr>
                <a:srgbClr val="888888"/>
              </a:buClr>
              <a:buSzPts val="9700"/>
              <a:buFont typeface="Arial"/>
              <a:buNone/>
              <a:defRPr sz="9700" b="0" i="0" u="none" strike="noStrike" cap="none">
                <a:solidFill>
                  <a:srgbClr val="888888"/>
                </a:solidFill>
                <a:latin typeface="Calibri"/>
                <a:ea typeface="Calibri"/>
                <a:cs typeface="Calibri"/>
                <a:sym typeface="Calibri"/>
              </a:defRPr>
            </a:lvl1pPr>
            <a:lvl2pPr marL="914400" marR="0" lvl="1" indent="-228600" algn="l" rtl="0">
              <a:lnSpc>
                <a:spcPct val="100000"/>
              </a:lnSpc>
              <a:spcBef>
                <a:spcPts val="1740"/>
              </a:spcBef>
              <a:spcAft>
                <a:spcPts val="0"/>
              </a:spcAft>
              <a:buClr>
                <a:srgbClr val="888888"/>
              </a:buClr>
              <a:buSzPts val="8700"/>
              <a:buFont typeface="Arial"/>
              <a:buNone/>
              <a:defRPr sz="8700" b="0" i="0" u="none" strike="noStrike" cap="none">
                <a:solidFill>
                  <a:srgbClr val="888888"/>
                </a:solidFill>
                <a:latin typeface="Calibri"/>
                <a:ea typeface="Calibri"/>
                <a:cs typeface="Calibri"/>
                <a:sym typeface="Calibri"/>
              </a:defRPr>
            </a:lvl2pPr>
            <a:lvl3pPr marL="1371600" marR="0" lvl="2" indent="-228600" algn="l" rtl="0">
              <a:lnSpc>
                <a:spcPct val="100000"/>
              </a:lnSpc>
              <a:spcBef>
                <a:spcPts val="1540"/>
              </a:spcBef>
              <a:spcAft>
                <a:spcPts val="0"/>
              </a:spcAft>
              <a:buClr>
                <a:srgbClr val="888888"/>
              </a:buClr>
              <a:buSzPts val="7700"/>
              <a:buFont typeface="Arial"/>
              <a:buNone/>
              <a:defRPr sz="7700" b="0" i="0" u="none" strike="noStrike" cap="none">
                <a:solidFill>
                  <a:srgbClr val="888888"/>
                </a:solidFill>
                <a:latin typeface="Calibri"/>
                <a:ea typeface="Calibri"/>
                <a:cs typeface="Calibri"/>
                <a:sym typeface="Calibri"/>
              </a:defRPr>
            </a:lvl3pPr>
            <a:lvl4pPr marL="1828800" marR="0" lvl="3" indent="-228600" algn="l" rtl="0">
              <a:lnSpc>
                <a:spcPct val="100000"/>
              </a:lnSpc>
              <a:spcBef>
                <a:spcPts val="1340"/>
              </a:spcBef>
              <a:spcAft>
                <a:spcPts val="0"/>
              </a:spcAft>
              <a:buClr>
                <a:srgbClr val="888888"/>
              </a:buClr>
              <a:buSzPts val="6700"/>
              <a:buFont typeface="Arial"/>
              <a:buNone/>
              <a:defRPr sz="6700" b="0" i="0" u="none" strike="noStrike" cap="none">
                <a:solidFill>
                  <a:srgbClr val="888888"/>
                </a:solidFill>
                <a:latin typeface="Calibri"/>
                <a:ea typeface="Calibri"/>
                <a:cs typeface="Calibri"/>
                <a:sym typeface="Calibri"/>
              </a:defRPr>
            </a:lvl4pPr>
            <a:lvl5pPr marL="2286000" marR="0" lvl="4" indent="-228600" algn="l" rtl="0">
              <a:lnSpc>
                <a:spcPct val="100000"/>
              </a:lnSpc>
              <a:spcBef>
                <a:spcPts val="1340"/>
              </a:spcBef>
              <a:spcAft>
                <a:spcPts val="0"/>
              </a:spcAft>
              <a:buClr>
                <a:srgbClr val="888888"/>
              </a:buClr>
              <a:buSzPts val="6700"/>
              <a:buFont typeface="Arial"/>
              <a:buNone/>
              <a:defRPr sz="6700" b="0" i="0" u="none" strike="noStrike" cap="none">
                <a:solidFill>
                  <a:srgbClr val="888888"/>
                </a:solidFill>
                <a:latin typeface="Calibri"/>
                <a:ea typeface="Calibri"/>
                <a:cs typeface="Calibri"/>
                <a:sym typeface="Calibri"/>
              </a:defRPr>
            </a:lvl5pPr>
            <a:lvl6pPr marL="2743200" marR="0" lvl="5" indent="-228600" algn="l" rtl="0">
              <a:lnSpc>
                <a:spcPct val="100000"/>
              </a:lnSpc>
              <a:spcBef>
                <a:spcPts val="1340"/>
              </a:spcBef>
              <a:spcAft>
                <a:spcPts val="0"/>
              </a:spcAft>
              <a:buClr>
                <a:srgbClr val="888888"/>
              </a:buClr>
              <a:buSzPts val="6700"/>
              <a:buFont typeface="Arial"/>
              <a:buNone/>
              <a:defRPr sz="6700" b="0" i="0" u="none" strike="noStrike" cap="none">
                <a:solidFill>
                  <a:srgbClr val="888888"/>
                </a:solidFill>
                <a:latin typeface="Calibri"/>
                <a:ea typeface="Calibri"/>
                <a:cs typeface="Calibri"/>
                <a:sym typeface="Calibri"/>
              </a:defRPr>
            </a:lvl6pPr>
            <a:lvl7pPr marL="3200400" marR="0" lvl="6" indent="-228600" algn="l" rtl="0">
              <a:lnSpc>
                <a:spcPct val="100000"/>
              </a:lnSpc>
              <a:spcBef>
                <a:spcPts val="1340"/>
              </a:spcBef>
              <a:spcAft>
                <a:spcPts val="0"/>
              </a:spcAft>
              <a:buClr>
                <a:srgbClr val="888888"/>
              </a:buClr>
              <a:buSzPts val="6700"/>
              <a:buFont typeface="Arial"/>
              <a:buNone/>
              <a:defRPr sz="6700" b="0" i="0" u="none" strike="noStrike" cap="none">
                <a:solidFill>
                  <a:srgbClr val="888888"/>
                </a:solidFill>
                <a:latin typeface="Calibri"/>
                <a:ea typeface="Calibri"/>
                <a:cs typeface="Calibri"/>
                <a:sym typeface="Calibri"/>
              </a:defRPr>
            </a:lvl7pPr>
            <a:lvl8pPr marL="3657600" marR="0" lvl="7" indent="-228600" algn="l" rtl="0">
              <a:lnSpc>
                <a:spcPct val="100000"/>
              </a:lnSpc>
              <a:spcBef>
                <a:spcPts val="1340"/>
              </a:spcBef>
              <a:spcAft>
                <a:spcPts val="0"/>
              </a:spcAft>
              <a:buClr>
                <a:srgbClr val="888888"/>
              </a:buClr>
              <a:buSzPts val="6700"/>
              <a:buFont typeface="Arial"/>
              <a:buNone/>
              <a:defRPr sz="6700" b="0" i="0" u="none" strike="noStrike" cap="none">
                <a:solidFill>
                  <a:srgbClr val="888888"/>
                </a:solidFill>
                <a:latin typeface="Calibri"/>
                <a:ea typeface="Calibri"/>
                <a:cs typeface="Calibri"/>
                <a:sym typeface="Calibri"/>
              </a:defRPr>
            </a:lvl8pPr>
            <a:lvl9pPr marL="4114800" marR="0" lvl="8" indent="-228600" algn="l" rtl="0">
              <a:lnSpc>
                <a:spcPct val="100000"/>
              </a:lnSpc>
              <a:spcBef>
                <a:spcPts val="1340"/>
              </a:spcBef>
              <a:spcAft>
                <a:spcPts val="0"/>
              </a:spcAft>
              <a:buClr>
                <a:srgbClr val="888888"/>
              </a:buClr>
              <a:buSzPts val="6700"/>
              <a:buFont typeface="Arial"/>
              <a:buNone/>
              <a:defRPr sz="6700" b="0" i="0" u="none" strike="noStrike" cap="none">
                <a:solidFill>
                  <a:srgbClr val="888888"/>
                </a:solidFill>
                <a:latin typeface="Calibri"/>
                <a:ea typeface="Calibri"/>
                <a:cs typeface="Calibri"/>
                <a:sym typeface="Calibri"/>
              </a:defRPr>
            </a:lvl9pPr>
          </a:lstStyle>
          <a:p>
            <a:endParaRPr/>
          </a:p>
        </p:txBody>
      </p:sp>
      <p:sp>
        <p:nvSpPr>
          <p:cNvPr id="31" name="Shape 31"/>
          <p:cNvSpPr txBox="1">
            <a:spLocks noGrp="1"/>
          </p:cNvSpPr>
          <p:nvPr>
            <p:ph type="dt" idx="10"/>
          </p:nvPr>
        </p:nvSpPr>
        <p:spPr>
          <a:xfrm>
            <a:off x="2194560" y="30510481"/>
            <a:ext cx="10241280" cy="17526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000000"/>
              </a:buClr>
              <a:buSzPts val="1400"/>
              <a:buFont typeface="Arial"/>
              <a:buNone/>
              <a:defRPr sz="57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87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87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87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87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87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87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87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8700"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ftr" idx="11"/>
          </p:nvPr>
        </p:nvSpPr>
        <p:spPr>
          <a:xfrm>
            <a:off x="14996161" y="30510481"/>
            <a:ext cx="13898880" cy="17526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000000"/>
              </a:buClr>
              <a:buSzPts val="1400"/>
              <a:buFont typeface="Arial"/>
              <a:buNone/>
              <a:defRPr sz="57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87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87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87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87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87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87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87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8700" b="0" i="0" u="none" strike="noStrike" cap="none">
                <a:solidFill>
                  <a:schemeClr val="dk1"/>
                </a:solidFill>
                <a:latin typeface="Calibri"/>
                <a:ea typeface="Calibri"/>
                <a:cs typeface="Calibri"/>
                <a:sym typeface="Calibri"/>
              </a:defRPr>
            </a:lvl9pPr>
          </a:lstStyle>
          <a:p>
            <a:endParaRPr/>
          </a:p>
        </p:txBody>
      </p:sp>
      <p:sp>
        <p:nvSpPr>
          <p:cNvPr id="33" name="Shape 33"/>
          <p:cNvSpPr txBox="1">
            <a:spLocks noGrp="1"/>
          </p:cNvSpPr>
          <p:nvPr>
            <p:ph type="sldNum" idx="12"/>
          </p:nvPr>
        </p:nvSpPr>
        <p:spPr>
          <a:xfrm>
            <a:off x="31455363" y="30510481"/>
            <a:ext cx="10241280" cy="1752600"/>
          </a:xfrm>
          <a:prstGeom prst="rect">
            <a:avLst/>
          </a:prstGeom>
          <a:noFill/>
          <a:ln>
            <a:noFill/>
          </a:ln>
        </p:spPr>
        <p:txBody>
          <a:bodyPr spcFirstLastPara="1" wrap="square" lIns="438900" tIns="219450" rIns="438900" bIns="219450" anchor="ctr" anchorCtr="0">
            <a:noAutofit/>
          </a:bodyPr>
          <a:lstStyle>
            <a:lvl1pPr marL="0" marR="0" lvl="0" indent="0" algn="r" rtl="0">
              <a:lnSpc>
                <a:spcPct val="100000"/>
              </a:lnSpc>
              <a:spcBef>
                <a:spcPts val="0"/>
              </a:spcBef>
              <a:spcAft>
                <a:spcPts val="0"/>
              </a:spcAft>
              <a:buClr>
                <a:srgbClr val="000000"/>
              </a:buClr>
              <a:buSzPts val="5700"/>
              <a:buFont typeface="Arial"/>
              <a:buNone/>
              <a:defRPr sz="57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5700"/>
              <a:buFont typeface="Arial"/>
              <a:buNone/>
              <a:defRPr sz="57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5700"/>
              <a:buFont typeface="Arial"/>
              <a:buNone/>
              <a:defRPr sz="57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5700"/>
              <a:buFont typeface="Arial"/>
              <a:buNone/>
              <a:defRPr sz="57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5700"/>
              <a:buFont typeface="Arial"/>
              <a:buNone/>
              <a:defRPr sz="57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5700"/>
              <a:buFont typeface="Arial"/>
              <a:buNone/>
              <a:defRPr sz="57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5700"/>
              <a:buFont typeface="Arial"/>
              <a:buNone/>
              <a:defRPr sz="57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5700"/>
              <a:buFont typeface="Arial"/>
              <a:buNone/>
              <a:defRPr sz="57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5700"/>
              <a:buFont typeface="Arial"/>
              <a:buNone/>
              <a:defRPr sz="57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2194560" y="1318263"/>
            <a:ext cx="39502078" cy="54864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21100"/>
              <a:buFont typeface="Calibri"/>
              <a:buNone/>
              <a:defRPr sz="211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6" name="Shape 36"/>
          <p:cNvSpPr txBox="1">
            <a:spLocks noGrp="1"/>
          </p:cNvSpPr>
          <p:nvPr>
            <p:ph type="body" idx="1"/>
          </p:nvPr>
        </p:nvSpPr>
        <p:spPr>
          <a:xfrm>
            <a:off x="7901943" y="24582120"/>
            <a:ext cx="70736458" cy="69517262"/>
          </a:xfrm>
          <a:prstGeom prst="rect">
            <a:avLst/>
          </a:prstGeom>
          <a:noFill/>
          <a:ln>
            <a:noFill/>
          </a:ln>
        </p:spPr>
        <p:txBody>
          <a:bodyPr spcFirstLastPara="1" wrap="square" lIns="91425" tIns="91425" rIns="91425" bIns="91425" anchor="t" anchorCtr="0"/>
          <a:lstStyle>
            <a:lvl1pPr marL="457200" marR="0" lvl="0" indent="-1079500" algn="l" rtl="0">
              <a:lnSpc>
                <a:spcPct val="100000"/>
              </a:lnSpc>
              <a:spcBef>
                <a:spcPts val="2680"/>
              </a:spcBef>
              <a:spcAft>
                <a:spcPts val="0"/>
              </a:spcAft>
              <a:buClr>
                <a:schemeClr val="dk1"/>
              </a:buClr>
              <a:buSzPts val="13400"/>
              <a:buFont typeface="Arial"/>
              <a:buChar char="•"/>
              <a:defRPr sz="13400" b="0" i="0" u="none" strike="noStrike" cap="none">
                <a:solidFill>
                  <a:schemeClr val="dk1"/>
                </a:solidFill>
                <a:latin typeface="Calibri"/>
                <a:ea typeface="Calibri"/>
                <a:cs typeface="Calibri"/>
                <a:sym typeface="Calibri"/>
              </a:defRPr>
            </a:lvl1pPr>
            <a:lvl2pPr marL="914400" marR="0" lvl="1" indent="-958850" algn="l" rtl="0">
              <a:lnSpc>
                <a:spcPct val="100000"/>
              </a:lnSpc>
              <a:spcBef>
                <a:spcPts val="2300"/>
              </a:spcBef>
              <a:spcAft>
                <a:spcPts val="0"/>
              </a:spcAft>
              <a:buClr>
                <a:schemeClr val="dk1"/>
              </a:buClr>
              <a:buSzPts val="11500"/>
              <a:buFont typeface="Arial"/>
              <a:buChar char="–"/>
              <a:defRPr sz="11500" b="0" i="0" u="none" strike="noStrike" cap="none">
                <a:solidFill>
                  <a:schemeClr val="dk1"/>
                </a:solidFill>
                <a:latin typeface="Calibri"/>
                <a:ea typeface="Calibri"/>
                <a:cs typeface="Calibri"/>
                <a:sym typeface="Calibri"/>
              </a:defRPr>
            </a:lvl2pPr>
            <a:lvl3pPr marL="1371600" marR="0" lvl="2" indent="-844550" algn="l" rtl="0">
              <a:lnSpc>
                <a:spcPct val="100000"/>
              </a:lnSpc>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3pPr>
            <a:lvl4pPr marL="1828800" marR="0" lvl="3" indent="-781050" algn="l" rtl="0">
              <a:lnSpc>
                <a:spcPct val="100000"/>
              </a:lnSpc>
              <a:spcBef>
                <a:spcPts val="1740"/>
              </a:spcBef>
              <a:spcAft>
                <a:spcPts val="0"/>
              </a:spcAft>
              <a:buClr>
                <a:schemeClr val="dk1"/>
              </a:buClr>
              <a:buSzPts val="8700"/>
              <a:buFont typeface="Arial"/>
              <a:buChar char="–"/>
              <a:defRPr sz="8700" b="0" i="0" u="none" strike="noStrike" cap="none">
                <a:solidFill>
                  <a:schemeClr val="dk1"/>
                </a:solidFill>
                <a:latin typeface="Calibri"/>
                <a:ea typeface="Calibri"/>
                <a:cs typeface="Calibri"/>
                <a:sym typeface="Calibri"/>
              </a:defRPr>
            </a:lvl4pPr>
            <a:lvl5pPr marL="2286000" marR="0" lvl="4" indent="-781050" algn="l" rtl="0">
              <a:lnSpc>
                <a:spcPct val="100000"/>
              </a:lnSpc>
              <a:spcBef>
                <a:spcPts val="1740"/>
              </a:spcBef>
              <a:spcAft>
                <a:spcPts val="0"/>
              </a:spcAft>
              <a:buClr>
                <a:schemeClr val="dk1"/>
              </a:buClr>
              <a:buSzPts val="8700"/>
              <a:buFont typeface="Arial"/>
              <a:buChar char="»"/>
              <a:defRPr sz="8700" b="0" i="0" u="none" strike="noStrike" cap="none">
                <a:solidFill>
                  <a:schemeClr val="dk1"/>
                </a:solidFill>
                <a:latin typeface="Calibri"/>
                <a:ea typeface="Calibri"/>
                <a:cs typeface="Calibri"/>
                <a:sym typeface="Calibri"/>
              </a:defRPr>
            </a:lvl5pPr>
            <a:lvl6pPr marL="2743200" marR="0" lvl="5" indent="-781050" algn="l" rtl="0">
              <a:lnSpc>
                <a:spcPct val="100000"/>
              </a:lnSpc>
              <a:spcBef>
                <a:spcPts val="1740"/>
              </a:spcBef>
              <a:spcAft>
                <a:spcPts val="0"/>
              </a:spcAft>
              <a:buClr>
                <a:schemeClr val="dk1"/>
              </a:buClr>
              <a:buSzPts val="8700"/>
              <a:buFont typeface="Arial"/>
              <a:buChar char="•"/>
              <a:defRPr sz="8700" b="0" i="0" u="none" strike="noStrike" cap="none">
                <a:solidFill>
                  <a:schemeClr val="dk1"/>
                </a:solidFill>
                <a:latin typeface="Calibri"/>
                <a:ea typeface="Calibri"/>
                <a:cs typeface="Calibri"/>
                <a:sym typeface="Calibri"/>
              </a:defRPr>
            </a:lvl6pPr>
            <a:lvl7pPr marL="3200400" marR="0" lvl="6" indent="-781050" algn="l" rtl="0">
              <a:lnSpc>
                <a:spcPct val="100000"/>
              </a:lnSpc>
              <a:spcBef>
                <a:spcPts val="1740"/>
              </a:spcBef>
              <a:spcAft>
                <a:spcPts val="0"/>
              </a:spcAft>
              <a:buClr>
                <a:schemeClr val="dk1"/>
              </a:buClr>
              <a:buSzPts val="8700"/>
              <a:buFont typeface="Arial"/>
              <a:buChar char="•"/>
              <a:defRPr sz="8700" b="0" i="0" u="none" strike="noStrike" cap="none">
                <a:solidFill>
                  <a:schemeClr val="dk1"/>
                </a:solidFill>
                <a:latin typeface="Calibri"/>
                <a:ea typeface="Calibri"/>
                <a:cs typeface="Calibri"/>
                <a:sym typeface="Calibri"/>
              </a:defRPr>
            </a:lvl7pPr>
            <a:lvl8pPr marL="3657600" marR="0" lvl="7" indent="-781050" algn="l" rtl="0">
              <a:lnSpc>
                <a:spcPct val="100000"/>
              </a:lnSpc>
              <a:spcBef>
                <a:spcPts val="1740"/>
              </a:spcBef>
              <a:spcAft>
                <a:spcPts val="0"/>
              </a:spcAft>
              <a:buClr>
                <a:schemeClr val="dk1"/>
              </a:buClr>
              <a:buSzPts val="8700"/>
              <a:buFont typeface="Arial"/>
              <a:buChar char="•"/>
              <a:defRPr sz="8700" b="0" i="0" u="none" strike="noStrike" cap="none">
                <a:solidFill>
                  <a:schemeClr val="dk1"/>
                </a:solidFill>
                <a:latin typeface="Calibri"/>
                <a:ea typeface="Calibri"/>
                <a:cs typeface="Calibri"/>
                <a:sym typeface="Calibri"/>
              </a:defRPr>
            </a:lvl8pPr>
            <a:lvl9pPr marL="4114800" marR="0" lvl="8" indent="-781050" algn="l" rtl="0">
              <a:lnSpc>
                <a:spcPct val="100000"/>
              </a:lnSpc>
              <a:spcBef>
                <a:spcPts val="1740"/>
              </a:spcBef>
              <a:spcAft>
                <a:spcPts val="0"/>
              </a:spcAft>
              <a:buClr>
                <a:schemeClr val="dk1"/>
              </a:buClr>
              <a:buSzPts val="8700"/>
              <a:buFont typeface="Arial"/>
              <a:buChar char="•"/>
              <a:defRPr sz="8700" b="0" i="0" u="none" strike="noStrike" cap="none">
                <a:solidFill>
                  <a:schemeClr val="dk1"/>
                </a:solidFill>
                <a:latin typeface="Calibri"/>
                <a:ea typeface="Calibri"/>
                <a:cs typeface="Calibri"/>
                <a:sym typeface="Calibri"/>
              </a:defRPr>
            </a:lvl9pPr>
          </a:lstStyle>
          <a:p>
            <a:endParaRPr/>
          </a:p>
        </p:txBody>
      </p:sp>
      <p:sp>
        <p:nvSpPr>
          <p:cNvPr id="37" name="Shape 37"/>
          <p:cNvSpPr txBox="1">
            <a:spLocks noGrp="1"/>
          </p:cNvSpPr>
          <p:nvPr>
            <p:ph type="body" idx="2"/>
          </p:nvPr>
        </p:nvSpPr>
        <p:spPr>
          <a:xfrm>
            <a:off x="79369919" y="24582120"/>
            <a:ext cx="70736464" cy="69517262"/>
          </a:xfrm>
          <a:prstGeom prst="rect">
            <a:avLst/>
          </a:prstGeom>
          <a:noFill/>
          <a:ln>
            <a:noFill/>
          </a:ln>
        </p:spPr>
        <p:txBody>
          <a:bodyPr spcFirstLastPara="1" wrap="square" lIns="91425" tIns="91425" rIns="91425" bIns="91425" anchor="t" anchorCtr="0"/>
          <a:lstStyle>
            <a:lvl1pPr marL="457200" marR="0" lvl="0" indent="-1079500" algn="l" rtl="0">
              <a:lnSpc>
                <a:spcPct val="100000"/>
              </a:lnSpc>
              <a:spcBef>
                <a:spcPts val="2680"/>
              </a:spcBef>
              <a:spcAft>
                <a:spcPts val="0"/>
              </a:spcAft>
              <a:buClr>
                <a:schemeClr val="dk1"/>
              </a:buClr>
              <a:buSzPts val="13400"/>
              <a:buFont typeface="Arial"/>
              <a:buChar char="•"/>
              <a:defRPr sz="13400" b="0" i="0" u="none" strike="noStrike" cap="none">
                <a:solidFill>
                  <a:schemeClr val="dk1"/>
                </a:solidFill>
                <a:latin typeface="Calibri"/>
                <a:ea typeface="Calibri"/>
                <a:cs typeface="Calibri"/>
                <a:sym typeface="Calibri"/>
              </a:defRPr>
            </a:lvl1pPr>
            <a:lvl2pPr marL="914400" marR="0" lvl="1" indent="-958850" algn="l" rtl="0">
              <a:lnSpc>
                <a:spcPct val="100000"/>
              </a:lnSpc>
              <a:spcBef>
                <a:spcPts val="2300"/>
              </a:spcBef>
              <a:spcAft>
                <a:spcPts val="0"/>
              </a:spcAft>
              <a:buClr>
                <a:schemeClr val="dk1"/>
              </a:buClr>
              <a:buSzPts val="11500"/>
              <a:buFont typeface="Arial"/>
              <a:buChar char="–"/>
              <a:defRPr sz="11500" b="0" i="0" u="none" strike="noStrike" cap="none">
                <a:solidFill>
                  <a:schemeClr val="dk1"/>
                </a:solidFill>
                <a:latin typeface="Calibri"/>
                <a:ea typeface="Calibri"/>
                <a:cs typeface="Calibri"/>
                <a:sym typeface="Calibri"/>
              </a:defRPr>
            </a:lvl2pPr>
            <a:lvl3pPr marL="1371600" marR="0" lvl="2" indent="-844550" algn="l" rtl="0">
              <a:lnSpc>
                <a:spcPct val="100000"/>
              </a:lnSpc>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3pPr>
            <a:lvl4pPr marL="1828800" marR="0" lvl="3" indent="-781050" algn="l" rtl="0">
              <a:lnSpc>
                <a:spcPct val="100000"/>
              </a:lnSpc>
              <a:spcBef>
                <a:spcPts val="1740"/>
              </a:spcBef>
              <a:spcAft>
                <a:spcPts val="0"/>
              </a:spcAft>
              <a:buClr>
                <a:schemeClr val="dk1"/>
              </a:buClr>
              <a:buSzPts val="8700"/>
              <a:buFont typeface="Arial"/>
              <a:buChar char="–"/>
              <a:defRPr sz="8700" b="0" i="0" u="none" strike="noStrike" cap="none">
                <a:solidFill>
                  <a:schemeClr val="dk1"/>
                </a:solidFill>
                <a:latin typeface="Calibri"/>
                <a:ea typeface="Calibri"/>
                <a:cs typeface="Calibri"/>
                <a:sym typeface="Calibri"/>
              </a:defRPr>
            </a:lvl4pPr>
            <a:lvl5pPr marL="2286000" marR="0" lvl="4" indent="-781050" algn="l" rtl="0">
              <a:lnSpc>
                <a:spcPct val="100000"/>
              </a:lnSpc>
              <a:spcBef>
                <a:spcPts val="1740"/>
              </a:spcBef>
              <a:spcAft>
                <a:spcPts val="0"/>
              </a:spcAft>
              <a:buClr>
                <a:schemeClr val="dk1"/>
              </a:buClr>
              <a:buSzPts val="8700"/>
              <a:buFont typeface="Arial"/>
              <a:buChar char="»"/>
              <a:defRPr sz="8700" b="0" i="0" u="none" strike="noStrike" cap="none">
                <a:solidFill>
                  <a:schemeClr val="dk1"/>
                </a:solidFill>
                <a:latin typeface="Calibri"/>
                <a:ea typeface="Calibri"/>
                <a:cs typeface="Calibri"/>
                <a:sym typeface="Calibri"/>
              </a:defRPr>
            </a:lvl5pPr>
            <a:lvl6pPr marL="2743200" marR="0" lvl="5" indent="-781050" algn="l" rtl="0">
              <a:lnSpc>
                <a:spcPct val="100000"/>
              </a:lnSpc>
              <a:spcBef>
                <a:spcPts val="1740"/>
              </a:spcBef>
              <a:spcAft>
                <a:spcPts val="0"/>
              </a:spcAft>
              <a:buClr>
                <a:schemeClr val="dk1"/>
              </a:buClr>
              <a:buSzPts val="8700"/>
              <a:buFont typeface="Arial"/>
              <a:buChar char="•"/>
              <a:defRPr sz="8700" b="0" i="0" u="none" strike="noStrike" cap="none">
                <a:solidFill>
                  <a:schemeClr val="dk1"/>
                </a:solidFill>
                <a:latin typeface="Calibri"/>
                <a:ea typeface="Calibri"/>
                <a:cs typeface="Calibri"/>
                <a:sym typeface="Calibri"/>
              </a:defRPr>
            </a:lvl6pPr>
            <a:lvl7pPr marL="3200400" marR="0" lvl="6" indent="-781050" algn="l" rtl="0">
              <a:lnSpc>
                <a:spcPct val="100000"/>
              </a:lnSpc>
              <a:spcBef>
                <a:spcPts val="1740"/>
              </a:spcBef>
              <a:spcAft>
                <a:spcPts val="0"/>
              </a:spcAft>
              <a:buClr>
                <a:schemeClr val="dk1"/>
              </a:buClr>
              <a:buSzPts val="8700"/>
              <a:buFont typeface="Arial"/>
              <a:buChar char="•"/>
              <a:defRPr sz="8700" b="0" i="0" u="none" strike="noStrike" cap="none">
                <a:solidFill>
                  <a:schemeClr val="dk1"/>
                </a:solidFill>
                <a:latin typeface="Calibri"/>
                <a:ea typeface="Calibri"/>
                <a:cs typeface="Calibri"/>
                <a:sym typeface="Calibri"/>
              </a:defRPr>
            </a:lvl7pPr>
            <a:lvl8pPr marL="3657600" marR="0" lvl="7" indent="-781050" algn="l" rtl="0">
              <a:lnSpc>
                <a:spcPct val="100000"/>
              </a:lnSpc>
              <a:spcBef>
                <a:spcPts val="1740"/>
              </a:spcBef>
              <a:spcAft>
                <a:spcPts val="0"/>
              </a:spcAft>
              <a:buClr>
                <a:schemeClr val="dk1"/>
              </a:buClr>
              <a:buSzPts val="8700"/>
              <a:buFont typeface="Arial"/>
              <a:buChar char="•"/>
              <a:defRPr sz="8700" b="0" i="0" u="none" strike="noStrike" cap="none">
                <a:solidFill>
                  <a:schemeClr val="dk1"/>
                </a:solidFill>
                <a:latin typeface="Calibri"/>
                <a:ea typeface="Calibri"/>
                <a:cs typeface="Calibri"/>
                <a:sym typeface="Calibri"/>
              </a:defRPr>
            </a:lvl8pPr>
            <a:lvl9pPr marL="4114800" marR="0" lvl="8" indent="-781050" algn="l" rtl="0">
              <a:lnSpc>
                <a:spcPct val="100000"/>
              </a:lnSpc>
              <a:spcBef>
                <a:spcPts val="1740"/>
              </a:spcBef>
              <a:spcAft>
                <a:spcPts val="0"/>
              </a:spcAft>
              <a:buClr>
                <a:schemeClr val="dk1"/>
              </a:buClr>
              <a:buSzPts val="8700"/>
              <a:buFont typeface="Arial"/>
              <a:buChar char="•"/>
              <a:defRPr sz="8700" b="0" i="0" u="none" strike="noStrike" cap="none">
                <a:solidFill>
                  <a:schemeClr val="dk1"/>
                </a:solidFill>
                <a:latin typeface="Calibri"/>
                <a:ea typeface="Calibri"/>
                <a:cs typeface="Calibri"/>
                <a:sym typeface="Calibri"/>
              </a:defRPr>
            </a:lvl9pPr>
          </a:lstStyle>
          <a:p>
            <a:endParaRPr/>
          </a:p>
        </p:txBody>
      </p:sp>
      <p:sp>
        <p:nvSpPr>
          <p:cNvPr id="38" name="Shape 38"/>
          <p:cNvSpPr txBox="1">
            <a:spLocks noGrp="1"/>
          </p:cNvSpPr>
          <p:nvPr>
            <p:ph type="dt" idx="10"/>
          </p:nvPr>
        </p:nvSpPr>
        <p:spPr>
          <a:xfrm>
            <a:off x="2194560" y="30510481"/>
            <a:ext cx="10241280" cy="17526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000000"/>
              </a:buClr>
              <a:buSzPts val="1400"/>
              <a:buFont typeface="Arial"/>
              <a:buNone/>
              <a:defRPr sz="57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87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87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87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87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87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87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87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8700" b="0"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ftr" idx="11"/>
          </p:nvPr>
        </p:nvSpPr>
        <p:spPr>
          <a:xfrm>
            <a:off x="14996161" y="30510481"/>
            <a:ext cx="13898880" cy="17526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000000"/>
              </a:buClr>
              <a:buSzPts val="1400"/>
              <a:buFont typeface="Arial"/>
              <a:buNone/>
              <a:defRPr sz="57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87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87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87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87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87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87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87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8700" b="0" i="0" u="none" strike="noStrike" cap="none">
                <a:solidFill>
                  <a:schemeClr val="dk1"/>
                </a:solidFill>
                <a:latin typeface="Calibri"/>
                <a:ea typeface="Calibri"/>
                <a:cs typeface="Calibri"/>
                <a:sym typeface="Calibri"/>
              </a:defRPr>
            </a:lvl9pPr>
          </a:lstStyle>
          <a:p>
            <a:endParaRPr/>
          </a:p>
        </p:txBody>
      </p:sp>
      <p:sp>
        <p:nvSpPr>
          <p:cNvPr id="40" name="Shape 40"/>
          <p:cNvSpPr txBox="1">
            <a:spLocks noGrp="1"/>
          </p:cNvSpPr>
          <p:nvPr>
            <p:ph type="sldNum" idx="12"/>
          </p:nvPr>
        </p:nvSpPr>
        <p:spPr>
          <a:xfrm>
            <a:off x="31455363" y="30510481"/>
            <a:ext cx="10241280" cy="1752600"/>
          </a:xfrm>
          <a:prstGeom prst="rect">
            <a:avLst/>
          </a:prstGeom>
          <a:noFill/>
          <a:ln>
            <a:noFill/>
          </a:ln>
        </p:spPr>
        <p:txBody>
          <a:bodyPr spcFirstLastPara="1" wrap="square" lIns="438900" tIns="219450" rIns="438900" bIns="219450" anchor="ctr" anchorCtr="0">
            <a:noAutofit/>
          </a:bodyPr>
          <a:lstStyle>
            <a:lvl1pPr marL="0" marR="0" lvl="0" indent="0" algn="r" rtl="0">
              <a:lnSpc>
                <a:spcPct val="100000"/>
              </a:lnSpc>
              <a:spcBef>
                <a:spcPts val="0"/>
              </a:spcBef>
              <a:spcAft>
                <a:spcPts val="0"/>
              </a:spcAft>
              <a:buClr>
                <a:srgbClr val="000000"/>
              </a:buClr>
              <a:buSzPts val="5700"/>
              <a:buFont typeface="Arial"/>
              <a:buNone/>
              <a:defRPr sz="57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5700"/>
              <a:buFont typeface="Arial"/>
              <a:buNone/>
              <a:defRPr sz="57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5700"/>
              <a:buFont typeface="Arial"/>
              <a:buNone/>
              <a:defRPr sz="57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5700"/>
              <a:buFont typeface="Arial"/>
              <a:buNone/>
              <a:defRPr sz="57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5700"/>
              <a:buFont typeface="Arial"/>
              <a:buNone/>
              <a:defRPr sz="57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5700"/>
              <a:buFont typeface="Arial"/>
              <a:buNone/>
              <a:defRPr sz="57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5700"/>
              <a:buFont typeface="Arial"/>
              <a:buNone/>
              <a:defRPr sz="57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5700"/>
              <a:buFont typeface="Arial"/>
              <a:buNone/>
              <a:defRPr sz="57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5700"/>
              <a:buFont typeface="Arial"/>
              <a:buNone/>
              <a:defRPr sz="57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1"/>
        <p:cNvGrpSpPr/>
        <p:nvPr/>
      </p:nvGrpSpPr>
      <p:grpSpPr>
        <a:xfrm>
          <a:off x="0" y="0"/>
          <a:ext cx="0" cy="0"/>
          <a:chOff x="0" y="0"/>
          <a:chExt cx="0" cy="0"/>
        </a:xfrm>
      </p:grpSpPr>
      <p:sp>
        <p:nvSpPr>
          <p:cNvPr id="42" name="Shape 42"/>
          <p:cNvSpPr txBox="1">
            <a:spLocks noGrp="1"/>
          </p:cNvSpPr>
          <p:nvPr>
            <p:ph type="title"/>
          </p:nvPr>
        </p:nvSpPr>
        <p:spPr>
          <a:xfrm>
            <a:off x="2194560" y="1318263"/>
            <a:ext cx="39502078" cy="54864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21100"/>
              <a:buFont typeface="Calibri"/>
              <a:buNone/>
              <a:defRPr sz="211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3" name="Shape 43"/>
          <p:cNvSpPr txBox="1">
            <a:spLocks noGrp="1"/>
          </p:cNvSpPr>
          <p:nvPr>
            <p:ph type="body" idx="1"/>
          </p:nvPr>
        </p:nvSpPr>
        <p:spPr>
          <a:xfrm>
            <a:off x="2194561" y="7368543"/>
            <a:ext cx="19392903" cy="3070857"/>
          </a:xfrm>
          <a:prstGeom prst="rect">
            <a:avLst/>
          </a:prstGeom>
          <a:noFill/>
          <a:ln>
            <a:noFill/>
          </a:ln>
        </p:spPr>
        <p:txBody>
          <a:bodyPr spcFirstLastPara="1" wrap="square" lIns="91425" tIns="91425" rIns="91425" bIns="91425" anchor="b" anchorCtr="0"/>
          <a:lstStyle>
            <a:lvl1pPr marL="457200" marR="0" lvl="0" indent="-228600" algn="l" rtl="0">
              <a:lnSpc>
                <a:spcPct val="100000"/>
              </a:lnSpc>
              <a:spcBef>
                <a:spcPts val="2300"/>
              </a:spcBef>
              <a:spcAft>
                <a:spcPts val="0"/>
              </a:spcAft>
              <a:buClr>
                <a:schemeClr val="dk1"/>
              </a:buClr>
              <a:buSzPts val="11500"/>
              <a:buFont typeface="Arial"/>
              <a:buNone/>
              <a:defRPr sz="11500" b="1"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1940"/>
              </a:spcBef>
              <a:spcAft>
                <a:spcPts val="0"/>
              </a:spcAft>
              <a:buClr>
                <a:schemeClr val="dk1"/>
              </a:buClr>
              <a:buSzPts val="9700"/>
              <a:buFont typeface="Arial"/>
              <a:buNone/>
              <a:defRPr sz="9700" b="1"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1740"/>
              </a:spcBef>
              <a:spcAft>
                <a:spcPts val="0"/>
              </a:spcAft>
              <a:buClr>
                <a:schemeClr val="dk1"/>
              </a:buClr>
              <a:buSzPts val="8700"/>
              <a:buFont typeface="Arial"/>
              <a:buNone/>
              <a:defRPr sz="8700" b="1"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1540"/>
              </a:spcBef>
              <a:spcAft>
                <a:spcPts val="0"/>
              </a:spcAft>
              <a:buClr>
                <a:schemeClr val="dk1"/>
              </a:buClr>
              <a:buSzPts val="7700"/>
              <a:buFont typeface="Arial"/>
              <a:buNone/>
              <a:defRPr sz="7700" b="1"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1540"/>
              </a:spcBef>
              <a:spcAft>
                <a:spcPts val="0"/>
              </a:spcAft>
              <a:buClr>
                <a:schemeClr val="dk1"/>
              </a:buClr>
              <a:buSzPts val="7700"/>
              <a:buFont typeface="Arial"/>
              <a:buNone/>
              <a:defRPr sz="7700" b="1"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1540"/>
              </a:spcBef>
              <a:spcAft>
                <a:spcPts val="0"/>
              </a:spcAft>
              <a:buClr>
                <a:schemeClr val="dk1"/>
              </a:buClr>
              <a:buSzPts val="7700"/>
              <a:buFont typeface="Arial"/>
              <a:buNone/>
              <a:defRPr sz="7700" b="1"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1540"/>
              </a:spcBef>
              <a:spcAft>
                <a:spcPts val="0"/>
              </a:spcAft>
              <a:buClr>
                <a:schemeClr val="dk1"/>
              </a:buClr>
              <a:buSzPts val="7700"/>
              <a:buFont typeface="Arial"/>
              <a:buNone/>
              <a:defRPr sz="7700" b="1"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1540"/>
              </a:spcBef>
              <a:spcAft>
                <a:spcPts val="0"/>
              </a:spcAft>
              <a:buClr>
                <a:schemeClr val="dk1"/>
              </a:buClr>
              <a:buSzPts val="7700"/>
              <a:buFont typeface="Arial"/>
              <a:buNone/>
              <a:defRPr sz="7700" b="1"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1540"/>
              </a:spcBef>
              <a:spcAft>
                <a:spcPts val="0"/>
              </a:spcAft>
              <a:buClr>
                <a:schemeClr val="dk1"/>
              </a:buClr>
              <a:buSzPts val="7700"/>
              <a:buFont typeface="Arial"/>
              <a:buNone/>
              <a:defRPr sz="7700" b="1"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body" idx="2"/>
          </p:nvPr>
        </p:nvSpPr>
        <p:spPr>
          <a:xfrm>
            <a:off x="2194561" y="10439400"/>
            <a:ext cx="19392903" cy="18966183"/>
          </a:xfrm>
          <a:prstGeom prst="rect">
            <a:avLst/>
          </a:prstGeom>
          <a:noFill/>
          <a:ln>
            <a:noFill/>
          </a:ln>
        </p:spPr>
        <p:txBody>
          <a:bodyPr spcFirstLastPara="1" wrap="square" lIns="91425" tIns="91425" rIns="91425" bIns="91425" anchor="t" anchorCtr="0"/>
          <a:lstStyle>
            <a:lvl1pPr marL="457200" marR="0" lvl="0" indent="-958850" algn="l" rtl="0">
              <a:lnSpc>
                <a:spcPct val="100000"/>
              </a:lnSpc>
              <a:spcBef>
                <a:spcPts val="2300"/>
              </a:spcBef>
              <a:spcAft>
                <a:spcPts val="0"/>
              </a:spcAft>
              <a:buClr>
                <a:schemeClr val="dk1"/>
              </a:buClr>
              <a:buSzPts val="11500"/>
              <a:buFont typeface="Arial"/>
              <a:buChar char="•"/>
              <a:defRPr sz="11500" b="0" i="0" u="none" strike="noStrike" cap="none">
                <a:solidFill>
                  <a:schemeClr val="dk1"/>
                </a:solidFill>
                <a:latin typeface="Calibri"/>
                <a:ea typeface="Calibri"/>
                <a:cs typeface="Calibri"/>
                <a:sym typeface="Calibri"/>
              </a:defRPr>
            </a:lvl1pPr>
            <a:lvl2pPr marL="914400" marR="0" lvl="1" indent="-844550" algn="l" rtl="0">
              <a:lnSpc>
                <a:spcPct val="100000"/>
              </a:lnSpc>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2pPr>
            <a:lvl3pPr marL="1371600" marR="0" lvl="2" indent="-781050" algn="l" rtl="0">
              <a:lnSpc>
                <a:spcPct val="100000"/>
              </a:lnSpc>
              <a:spcBef>
                <a:spcPts val="1740"/>
              </a:spcBef>
              <a:spcAft>
                <a:spcPts val="0"/>
              </a:spcAft>
              <a:buClr>
                <a:schemeClr val="dk1"/>
              </a:buClr>
              <a:buSzPts val="8700"/>
              <a:buFont typeface="Arial"/>
              <a:buChar char="•"/>
              <a:defRPr sz="8700" b="0" i="0" u="none" strike="noStrike" cap="none">
                <a:solidFill>
                  <a:schemeClr val="dk1"/>
                </a:solidFill>
                <a:latin typeface="Calibri"/>
                <a:ea typeface="Calibri"/>
                <a:cs typeface="Calibri"/>
                <a:sym typeface="Calibri"/>
              </a:defRPr>
            </a:lvl3pPr>
            <a:lvl4pPr marL="1828800" marR="0" lvl="3" indent="-717550" algn="l" rtl="0">
              <a:lnSpc>
                <a:spcPct val="100000"/>
              </a:lnSpc>
              <a:spcBef>
                <a:spcPts val="1540"/>
              </a:spcBef>
              <a:spcAft>
                <a:spcPts val="0"/>
              </a:spcAft>
              <a:buClr>
                <a:schemeClr val="dk1"/>
              </a:buClr>
              <a:buSzPts val="7700"/>
              <a:buFont typeface="Arial"/>
              <a:buChar char="–"/>
              <a:defRPr sz="7700" b="0" i="0" u="none" strike="noStrike" cap="none">
                <a:solidFill>
                  <a:schemeClr val="dk1"/>
                </a:solidFill>
                <a:latin typeface="Calibri"/>
                <a:ea typeface="Calibri"/>
                <a:cs typeface="Calibri"/>
                <a:sym typeface="Calibri"/>
              </a:defRPr>
            </a:lvl4pPr>
            <a:lvl5pPr marL="2286000" marR="0" lvl="4" indent="-717550" algn="l" rtl="0">
              <a:lnSpc>
                <a:spcPct val="100000"/>
              </a:lnSpc>
              <a:spcBef>
                <a:spcPts val="1540"/>
              </a:spcBef>
              <a:spcAft>
                <a:spcPts val="0"/>
              </a:spcAft>
              <a:buClr>
                <a:schemeClr val="dk1"/>
              </a:buClr>
              <a:buSzPts val="7700"/>
              <a:buFont typeface="Arial"/>
              <a:buChar char="»"/>
              <a:defRPr sz="7700" b="0" i="0" u="none" strike="noStrike" cap="none">
                <a:solidFill>
                  <a:schemeClr val="dk1"/>
                </a:solidFill>
                <a:latin typeface="Calibri"/>
                <a:ea typeface="Calibri"/>
                <a:cs typeface="Calibri"/>
                <a:sym typeface="Calibri"/>
              </a:defRPr>
            </a:lvl5pPr>
            <a:lvl6pPr marL="2743200" marR="0" lvl="5" indent="-717550" algn="l" rtl="0">
              <a:lnSpc>
                <a:spcPct val="100000"/>
              </a:lnSpc>
              <a:spcBef>
                <a:spcPts val="1540"/>
              </a:spcBef>
              <a:spcAft>
                <a:spcPts val="0"/>
              </a:spcAft>
              <a:buClr>
                <a:schemeClr val="dk1"/>
              </a:buClr>
              <a:buSzPts val="7700"/>
              <a:buFont typeface="Arial"/>
              <a:buChar char="•"/>
              <a:defRPr sz="7700" b="0" i="0" u="none" strike="noStrike" cap="none">
                <a:solidFill>
                  <a:schemeClr val="dk1"/>
                </a:solidFill>
                <a:latin typeface="Calibri"/>
                <a:ea typeface="Calibri"/>
                <a:cs typeface="Calibri"/>
                <a:sym typeface="Calibri"/>
              </a:defRPr>
            </a:lvl6pPr>
            <a:lvl7pPr marL="3200400" marR="0" lvl="6" indent="-717550" algn="l" rtl="0">
              <a:lnSpc>
                <a:spcPct val="100000"/>
              </a:lnSpc>
              <a:spcBef>
                <a:spcPts val="1540"/>
              </a:spcBef>
              <a:spcAft>
                <a:spcPts val="0"/>
              </a:spcAft>
              <a:buClr>
                <a:schemeClr val="dk1"/>
              </a:buClr>
              <a:buSzPts val="7700"/>
              <a:buFont typeface="Arial"/>
              <a:buChar char="•"/>
              <a:defRPr sz="7700" b="0" i="0" u="none" strike="noStrike" cap="none">
                <a:solidFill>
                  <a:schemeClr val="dk1"/>
                </a:solidFill>
                <a:latin typeface="Calibri"/>
                <a:ea typeface="Calibri"/>
                <a:cs typeface="Calibri"/>
                <a:sym typeface="Calibri"/>
              </a:defRPr>
            </a:lvl7pPr>
            <a:lvl8pPr marL="3657600" marR="0" lvl="7" indent="-717550" algn="l" rtl="0">
              <a:lnSpc>
                <a:spcPct val="100000"/>
              </a:lnSpc>
              <a:spcBef>
                <a:spcPts val="1540"/>
              </a:spcBef>
              <a:spcAft>
                <a:spcPts val="0"/>
              </a:spcAft>
              <a:buClr>
                <a:schemeClr val="dk1"/>
              </a:buClr>
              <a:buSzPts val="7700"/>
              <a:buFont typeface="Arial"/>
              <a:buChar char="•"/>
              <a:defRPr sz="7700" b="0" i="0" u="none" strike="noStrike" cap="none">
                <a:solidFill>
                  <a:schemeClr val="dk1"/>
                </a:solidFill>
                <a:latin typeface="Calibri"/>
                <a:ea typeface="Calibri"/>
                <a:cs typeface="Calibri"/>
                <a:sym typeface="Calibri"/>
              </a:defRPr>
            </a:lvl8pPr>
            <a:lvl9pPr marL="4114800" marR="0" lvl="8" indent="-717550" algn="l" rtl="0">
              <a:lnSpc>
                <a:spcPct val="100000"/>
              </a:lnSpc>
              <a:spcBef>
                <a:spcPts val="1540"/>
              </a:spcBef>
              <a:spcAft>
                <a:spcPts val="0"/>
              </a:spcAft>
              <a:buClr>
                <a:schemeClr val="dk1"/>
              </a:buClr>
              <a:buSzPts val="7700"/>
              <a:buFont typeface="Arial"/>
              <a:buChar char="•"/>
              <a:defRPr sz="7700" b="0" i="0" u="none" strike="noStrike" cap="none">
                <a:solidFill>
                  <a:schemeClr val="dk1"/>
                </a:solidFill>
                <a:latin typeface="Calibri"/>
                <a:ea typeface="Calibri"/>
                <a:cs typeface="Calibri"/>
                <a:sym typeface="Calibri"/>
              </a:defRPr>
            </a:lvl9pPr>
          </a:lstStyle>
          <a:p>
            <a:endParaRPr/>
          </a:p>
        </p:txBody>
      </p:sp>
      <p:sp>
        <p:nvSpPr>
          <p:cNvPr id="45" name="Shape 45"/>
          <p:cNvSpPr txBox="1">
            <a:spLocks noGrp="1"/>
          </p:cNvSpPr>
          <p:nvPr>
            <p:ph type="body" idx="3"/>
          </p:nvPr>
        </p:nvSpPr>
        <p:spPr>
          <a:xfrm>
            <a:off x="22296123" y="7368543"/>
            <a:ext cx="19400519" cy="3070857"/>
          </a:xfrm>
          <a:prstGeom prst="rect">
            <a:avLst/>
          </a:prstGeom>
          <a:noFill/>
          <a:ln>
            <a:noFill/>
          </a:ln>
        </p:spPr>
        <p:txBody>
          <a:bodyPr spcFirstLastPara="1" wrap="square" lIns="91425" tIns="91425" rIns="91425" bIns="91425" anchor="b" anchorCtr="0"/>
          <a:lstStyle>
            <a:lvl1pPr marL="457200" marR="0" lvl="0" indent="-228600" algn="l" rtl="0">
              <a:lnSpc>
                <a:spcPct val="100000"/>
              </a:lnSpc>
              <a:spcBef>
                <a:spcPts val="2300"/>
              </a:spcBef>
              <a:spcAft>
                <a:spcPts val="0"/>
              </a:spcAft>
              <a:buClr>
                <a:schemeClr val="dk1"/>
              </a:buClr>
              <a:buSzPts val="11500"/>
              <a:buFont typeface="Arial"/>
              <a:buNone/>
              <a:defRPr sz="11500" b="1"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1940"/>
              </a:spcBef>
              <a:spcAft>
                <a:spcPts val="0"/>
              </a:spcAft>
              <a:buClr>
                <a:schemeClr val="dk1"/>
              </a:buClr>
              <a:buSzPts val="9700"/>
              <a:buFont typeface="Arial"/>
              <a:buNone/>
              <a:defRPr sz="9700" b="1"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1740"/>
              </a:spcBef>
              <a:spcAft>
                <a:spcPts val="0"/>
              </a:spcAft>
              <a:buClr>
                <a:schemeClr val="dk1"/>
              </a:buClr>
              <a:buSzPts val="8700"/>
              <a:buFont typeface="Arial"/>
              <a:buNone/>
              <a:defRPr sz="8700" b="1"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1540"/>
              </a:spcBef>
              <a:spcAft>
                <a:spcPts val="0"/>
              </a:spcAft>
              <a:buClr>
                <a:schemeClr val="dk1"/>
              </a:buClr>
              <a:buSzPts val="7700"/>
              <a:buFont typeface="Arial"/>
              <a:buNone/>
              <a:defRPr sz="7700" b="1"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1540"/>
              </a:spcBef>
              <a:spcAft>
                <a:spcPts val="0"/>
              </a:spcAft>
              <a:buClr>
                <a:schemeClr val="dk1"/>
              </a:buClr>
              <a:buSzPts val="7700"/>
              <a:buFont typeface="Arial"/>
              <a:buNone/>
              <a:defRPr sz="7700" b="1"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1540"/>
              </a:spcBef>
              <a:spcAft>
                <a:spcPts val="0"/>
              </a:spcAft>
              <a:buClr>
                <a:schemeClr val="dk1"/>
              </a:buClr>
              <a:buSzPts val="7700"/>
              <a:buFont typeface="Arial"/>
              <a:buNone/>
              <a:defRPr sz="7700" b="1"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1540"/>
              </a:spcBef>
              <a:spcAft>
                <a:spcPts val="0"/>
              </a:spcAft>
              <a:buClr>
                <a:schemeClr val="dk1"/>
              </a:buClr>
              <a:buSzPts val="7700"/>
              <a:buFont typeface="Arial"/>
              <a:buNone/>
              <a:defRPr sz="7700" b="1"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1540"/>
              </a:spcBef>
              <a:spcAft>
                <a:spcPts val="0"/>
              </a:spcAft>
              <a:buClr>
                <a:schemeClr val="dk1"/>
              </a:buClr>
              <a:buSzPts val="7700"/>
              <a:buFont typeface="Arial"/>
              <a:buNone/>
              <a:defRPr sz="7700" b="1"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1540"/>
              </a:spcBef>
              <a:spcAft>
                <a:spcPts val="0"/>
              </a:spcAft>
              <a:buClr>
                <a:schemeClr val="dk1"/>
              </a:buClr>
              <a:buSzPts val="7700"/>
              <a:buFont typeface="Arial"/>
              <a:buNone/>
              <a:defRPr sz="7700" b="1" i="0" u="none" strike="noStrike" cap="none">
                <a:solidFill>
                  <a:schemeClr val="dk1"/>
                </a:solidFill>
                <a:latin typeface="Calibri"/>
                <a:ea typeface="Calibri"/>
                <a:cs typeface="Calibri"/>
                <a:sym typeface="Calibri"/>
              </a:defRPr>
            </a:lvl9pPr>
          </a:lstStyle>
          <a:p>
            <a:endParaRPr/>
          </a:p>
        </p:txBody>
      </p:sp>
      <p:sp>
        <p:nvSpPr>
          <p:cNvPr id="46" name="Shape 46"/>
          <p:cNvSpPr txBox="1">
            <a:spLocks noGrp="1"/>
          </p:cNvSpPr>
          <p:nvPr>
            <p:ph type="body" idx="4"/>
          </p:nvPr>
        </p:nvSpPr>
        <p:spPr>
          <a:xfrm>
            <a:off x="22296123" y="10439400"/>
            <a:ext cx="19400519" cy="18966183"/>
          </a:xfrm>
          <a:prstGeom prst="rect">
            <a:avLst/>
          </a:prstGeom>
          <a:noFill/>
          <a:ln>
            <a:noFill/>
          </a:ln>
        </p:spPr>
        <p:txBody>
          <a:bodyPr spcFirstLastPara="1" wrap="square" lIns="91425" tIns="91425" rIns="91425" bIns="91425" anchor="t" anchorCtr="0"/>
          <a:lstStyle>
            <a:lvl1pPr marL="457200" marR="0" lvl="0" indent="-958850" algn="l" rtl="0">
              <a:lnSpc>
                <a:spcPct val="100000"/>
              </a:lnSpc>
              <a:spcBef>
                <a:spcPts val="2300"/>
              </a:spcBef>
              <a:spcAft>
                <a:spcPts val="0"/>
              </a:spcAft>
              <a:buClr>
                <a:schemeClr val="dk1"/>
              </a:buClr>
              <a:buSzPts val="11500"/>
              <a:buFont typeface="Arial"/>
              <a:buChar char="•"/>
              <a:defRPr sz="11500" b="0" i="0" u="none" strike="noStrike" cap="none">
                <a:solidFill>
                  <a:schemeClr val="dk1"/>
                </a:solidFill>
                <a:latin typeface="Calibri"/>
                <a:ea typeface="Calibri"/>
                <a:cs typeface="Calibri"/>
                <a:sym typeface="Calibri"/>
              </a:defRPr>
            </a:lvl1pPr>
            <a:lvl2pPr marL="914400" marR="0" lvl="1" indent="-844550" algn="l" rtl="0">
              <a:lnSpc>
                <a:spcPct val="100000"/>
              </a:lnSpc>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2pPr>
            <a:lvl3pPr marL="1371600" marR="0" lvl="2" indent="-781050" algn="l" rtl="0">
              <a:lnSpc>
                <a:spcPct val="100000"/>
              </a:lnSpc>
              <a:spcBef>
                <a:spcPts val="1740"/>
              </a:spcBef>
              <a:spcAft>
                <a:spcPts val="0"/>
              </a:spcAft>
              <a:buClr>
                <a:schemeClr val="dk1"/>
              </a:buClr>
              <a:buSzPts val="8700"/>
              <a:buFont typeface="Arial"/>
              <a:buChar char="•"/>
              <a:defRPr sz="8700" b="0" i="0" u="none" strike="noStrike" cap="none">
                <a:solidFill>
                  <a:schemeClr val="dk1"/>
                </a:solidFill>
                <a:latin typeface="Calibri"/>
                <a:ea typeface="Calibri"/>
                <a:cs typeface="Calibri"/>
                <a:sym typeface="Calibri"/>
              </a:defRPr>
            </a:lvl3pPr>
            <a:lvl4pPr marL="1828800" marR="0" lvl="3" indent="-717550" algn="l" rtl="0">
              <a:lnSpc>
                <a:spcPct val="100000"/>
              </a:lnSpc>
              <a:spcBef>
                <a:spcPts val="1540"/>
              </a:spcBef>
              <a:spcAft>
                <a:spcPts val="0"/>
              </a:spcAft>
              <a:buClr>
                <a:schemeClr val="dk1"/>
              </a:buClr>
              <a:buSzPts val="7700"/>
              <a:buFont typeface="Arial"/>
              <a:buChar char="–"/>
              <a:defRPr sz="7700" b="0" i="0" u="none" strike="noStrike" cap="none">
                <a:solidFill>
                  <a:schemeClr val="dk1"/>
                </a:solidFill>
                <a:latin typeface="Calibri"/>
                <a:ea typeface="Calibri"/>
                <a:cs typeface="Calibri"/>
                <a:sym typeface="Calibri"/>
              </a:defRPr>
            </a:lvl4pPr>
            <a:lvl5pPr marL="2286000" marR="0" lvl="4" indent="-717550" algn="l" rtl="0">
              <a:lnSpc>
                <a:spcPct val="100000"/>
              </a:lnSpc>
              <a:spcBef>
                <a:spcPts val="1540"/>
              </a:spcBef>
              <a:spcAft>
                <a:spcPts val="0"/>
              </a:spcAft>
              <a:buClr>
                <a:schemeClr val="dk1"/>
              </a:buClr>
              <a:buSzPts val="7700"/>
              <a:buFont typeface="Arial"/>
              <a:buChar char="»"/>
              <a:defRPr sz="7700" b="0" i="0" u="none" strike="noStrike" cap="none">
                <a:solidFill>
                  <a:schemeClr val="dk1"/>
                </a:solidFill>
                <a:latin typeface="Calibri"/>
                <a:ea typeface="Calibri"/>
                <a:cs typeface="Calibri"/>
                <a:sym typeface="Calibri"/>
              </a:defRPr>
            </a:lvl5pPr>
            <a:lvl6pPr marL="2743200" marR="0" lvl="5" indent="-717550" algn="l" rtl="0">
              <a:lnSpc>
                <a:spcPct val="100000"/>
              </a:lnSpc>
              <a:spcBef>
                <a:spcPts val="1540"/>
              </a:spcBef>
              <a:spcAft>
                <a:spcPts val="0"/>
              </a:spcAft>
              <a:buClr>
                <a:schemeClr val="dk1"/>
              </a:buClr>
              <a:buSzPts val="7700"/>
              <a:buFont typeface="Arial"/>
              <a:buChar char="•"/>
              <a:defRPr sz="7700" b="0" i="0" u="none" strike="noStrike" cap="none">
                <a:solidFill>
                  <a:schemeClr val="dk1"/>
                </a:solidFill>
                <a:latin typeface="Calibri"/>
                <a:ea typeface="Calibri"/>
                <a:cs typeface="Calibri"/>
                <a:sym typeface="Calibri"/>
              </a:defRPr>
            </a:lvl6pPr>
            <a:lvl7pPr marL="3200400" marR="0" lvl="6" indent="-717550" algn="l" rtl="0">
              <a:lnSpc>
                <a:spcPct val="100000"/>
              </a:lnSpc>
              <a:spcBef>
                <a:spcPts val="1540"/>
              </a:spcBef>
              <a:spcAft>
                <a:spcPts val="0"/>
              </a:spcAft>
              <a:buClr>
                <a:schemeClr val="dk1"/>
              </a:buClr>
              <a:buSzPts val="7700"/>
              <a:buFont typeface="Arial"/>
              <a:buChar char="•"/>
              <a:defRPr sz="7700" b="0" i="0" u="none" strike="noStrike" cap="none">
                <a:solidFill>
                  <a:schemeClr val="dk1"/>
                </a:solidFill>
                <a:latin typeface="Calibri"/>
                <a:ea typeface="Calibri"/>
                <a:cs typeface="Calibri"/>
                <a:sym typeface="Calibri"/>
              </a:defRPr>
            </a:lvl7pPr>
            <a:lvl8pPr marL="3657600" marR="0" lvl="7" indent="-717550" algn="l" rtl="0">
              <a:lnSpc>
                <a:spcPct val="100000"/>
              </a:lnSpc>
              <a:spcBef>
                <a:spcPts val="1540"/>
              </a:spcBef>
              <a:spcAft>
                <a:spcPts val="0"/>
              </a:spcAft>
              <a:buClr>
                <a:schemeClr val="dk1"/>
              </a:buClr>
              <a:buSzPts val="7700"/>
              <a:buFont typeface="Arial"/>
              <a:buChar char="•"/>
              <a:defRPr sz="7700" b="0" i="0" u="none" strike="noStrike" cap="none">
                <a:solidFill>
                  <a:schemeClr val="dk1"/>
                </a:solidFill>
                <a:latin typeface="Calibri"/>
                <a:ea typeface="Calibri"/>
                <a:cs typeface="Calibri"/>
                <a:sym typeface="Calibri"/>
              </a:defRPr>
            </a:lvl8pPr>
            <a:lvl9pPr marL="4114800" marR="0" lvl="8" indent="-717550" algn="l" rtl="0">
              <a:lnSpc>
                <a:spcPct val="100000"/>
              </a:lnSpc>
              <a:spcBef>
                <a:spcPts val="1540"/>
              </a:spcBef>
              <a:spcAft>
                <a:spcPts val="0"/>
              </a:spcAft>
              <a:buClr>
                <a:schemeClr val="dk1"/>
              </a:buClr>
              <a:buSzPts val="7700"/>
              <a:buFont typeface="Arial"/>
              <a:buChar char="•"/>
              <a:defRPr sz="7700" b="0" i="0" u="none" strike="noStrike" cap="none">
                <a:solidFill>
                  <a:schemeClr val="dk1"/>
                </a:solidFill>
                <a:latin typeface="Calibri"/>
                <a:ea typeface="Calibri"/>
                <a:cs typeface="Calibri"/>
                <a:sym typeface="Calibri"/>
              </a:defRPr>
            </a:lvl9pPr>
          </a:lstStyle>
          <a:p>
            <a:endParaRPr/>
          </a:p>
        </p:txBody>
      </p:sp>
      <p:sp>
        <p:nvSpPr>
          <p:cNvPr id="47" name="Shape 47"/>
          <p:cNvSpPr txBox="1">
            <a:spLocks noGrp="1"/>
          </p:cNvSpPr>
          <p:nvPr>
            <p:ph type="dt" idx="10"/>
          </p:nvPr>
        </p:nvSpPr>
        <p:spPr>
          <a:xfrm>
            <a:off x="2194560" y="30510481"/>
            <a:ext cx="10241280" cy="17526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000000"/>
              </a:buClr>
              <a:buSzPts val="1400"/>
              <a:buFont typeface="Arial"/>
              <a:buNone/>
              <a:defRPr sz="57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87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87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87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87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87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87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87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870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ftr" idx="11"/>
          </p:nvPr>
        </p:nvSpPr>
        <p:spPr>
          <a:xfrm>
            <a:off x="14996161" y="30510481"/>
            <a:ext cx="13898880" cy="17526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000000"/>
              </a:buClr>
              <a:buSzPts val="1400"/>
              <a:buFont typeface="Arial"/>
              <a:buNone/>
              <a:defRPr sz="57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87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87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87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87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87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87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87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8700" b="0" i="0" u="none" strike="noStrike" cap="none">
                <a:solidFill>
                  <a:schemeClr val="dk1"/>
                </a:solidFill>
                <a:latin typeface="Calibri"/>
                <a:ea typeface="Calibri"/>
                <a:cs typeface="Calibri"/>
                <a:sym typeface="Calibri"/>
              </a:defRPr>
            </a:lvl9pPr>
          </a:lstStyle>
          <a:p>
            <a:endParaRPr/>
          </a:p>
        </p:txBody>
      </p:sp>
      <p:sp>
        <p:nvSpPr>
          <p:cNvPr id="49" name="Shape 49"/>
          <p:cNvSpPr txBox="1">
            <a:spLocks noGrp="1"/>
          </p:cNvSpPr>
          <p:nvPr>
            <p:ph type="sldNum" idx="12"/>
          </p:nvPr>
        </p:nvSpPr>
        <p:spPr>
          <a:xfrm>
            <a:off x="31455363" y="30510481"/>
            <a:ext cx="10241280" cy="1752600"/>
          </a:xfrm>
          <a:prstGeom prst="rect">
            <a:avLst/>
          </a:prstGeom>
          <a:noFill/>
          <a:ln>
            <a:noFill/>
          </a:ln>
        </p:spPr>
        <p:txBody>
          <a:bodyPr spcFirstLastPara="1" wrap="square" lIns="438900" tIns="219450" rIns="438900" bIns="219450" anchor="ctr" anchorCtr="0">
            <a:noAutofit/>
          </a:bodyPr>
          <a:lstStyle>
            <a:lvl1pPr marL="0" marR="0" lvl="0" indent="0" algn="r" rtl="0">
              <a:lnSpc>
                <a:spcPct val="100000"/>
              </a:lnSpc>
              <a:spcBef>
                <a:spcPts val="0"/>
              </a:spcBef>
              <a:spcAft>
                <a:spcPts val="0"/>
              </a:spcAft>
              <a:buClr>
                <a:srgbClr val="000000"/>
              </a:buClr>
              <a:buSzPts val="5700"/>
              <a:buFont typeface="Arial"/>
              <a:buNone/>
              <a:defRPr sz="57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5700"/>
              <a:buFont typeface="Arial"/>
              <a:buNone/>
              <a:defRPr sz="57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5700"/>
              <a:buFont typeface="Arial"/>
              <a:buNone/>
              <a:defRPr sz="57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5700"/>
              <a:buFont typeface="Arial"/>
              <a:buNone/>
              <a:defRPr sz="57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5700"/>
              <a:buFont typeface="Arial"/>
              <a:buNone/>
              <a:defRPr sz="57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5700"/>
              <a:buFont typeface="Arial"/>
              <a:buNone/>
              <a:defRPr sz="57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5700"/>
              <a:buFont typeface="Arial"/>
              <a:buNone/>
              <a:defRPr sz="57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5700"/>
              <a:buFont typeface="Arial"/>
              <a:buNone/>
              <a:defRPr sz="57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5700"/>
              <a:buFont typeface="Arial"/>
              <a:buNone/>
              <a:defRPr sz="57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0"/>
        <p:cNvGrpSpPr/>
        <p:nvPr/>
      </p:nvGrpSpPr>
      <p:grpSpPr>
        <a:xfrm>
          <a:off x="0" y="0"/>
          <a:ext cx="0" cy="0"/>
          <a:chOff x="0" y="0"/>
          <a:chExt cx="0" cy="0"/>
        </a:xfrm>
      </p:grpSpPr>
      <p:sp>
        <p:nvSpPr>
          <p:cNvPr id="51" name="Shape 51"/>
          <p:cNvSpPr txBox="1">
            <a:spLocks noGrp="1"/>
          </p:cNvSpPr>
          <p:nvPr>
            <p:ph type="title"/>
          </p:nvPr>
        </p:nvSpPr>
        <p:spPr>
          <a:xfrm>
            <a:off x="2194560" y="1318263"/>
            <a:ext cx="39502078" cy="54864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21100"/>
              <a:buFont typeface="Calibri"/>
              <a:buNone/>
              <a:defRPr sz="211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2" name="Shape 52"/>
          <p:cNvSpPr txBox="1">
            <a:spLocks noGrp="1"/>
          </p:cNvSpPr>
          <p:nvPr>
            <p:ph type="dt" idx="10"/>
          </p:nvPr>
        </p:nvSpPr>
        <p:spPr>
          <a:xfrm>
            <a:off x="2194560" y="30510481"/>
            <a:ext cx="10241280" cy="17526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000000"/>
              </a:buClr>
              <a:buSzPts val="1400"/>
              <a:buFont typeface="Arial"/>
              <a:buNone/>
              <a:defRPr sz="57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87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87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87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87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87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87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87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87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ftr" idx="11"/>
          </p:nvPr>
        </p:nvSpPr>
        <p:spPr>
          <a:xfrm>
            <a:off x="14996161" y="30510481"/>
            <a:ext cx="13898880" cy="17526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000000"/>
              </a:buClr>
              <a:buSzPts val="1400"/>
              <a:buFont typeface="Arial"/>
              <a:buNone/>
              <a:defRPr sz="57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87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87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87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87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87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87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87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8700" b="0" i="0" u="none" strike="noStrike" cap="none">
                <a:solidFill>
                  <a:schemeClr val="dk1"/>
                </a:solidFill>
                <a:latin typeface="Calibri"/>
                <a:ea typeface="Calibri"/>
                <a:cs typeface="Calibri"/>
                <a:sym typeface="Calibri"/>
              </a:defRPr>
            </a:lvl9pPr>
          </a:lstStyle>
          <a:p>
            <a:endParaRPr/>
          </a:p>
        </p:txBody>
      </p:sp>
      <p:sp>
        <p:nvSpPr>
          <p:cNvPr id="54" name="Shape 54"/>
          <p:cNvSpPr txBox="1">
            <a:spLocks noGrp="1"/>
          </p:cNvSpPr>
          <p:nvPr>
            <p:ph type="sldNum" idx="12"/>
          </p:nvPr>
        </p:nvSpPr>
        <p:spPr>
          <a:xfrm>
            <a:off x="31455363" y="30510481"/>
            <a:ext cx="10241280" cy="1752600"/>
          </a:xfrm>
          <a:prstGeom prst="rect">
            <a:avLst/>
          </a:prstGeom>
          <a:noFill/>
          <a:ln>
            <a:noFill/>
          </a:ln>
        </p:spPr>
        <p:txBody>
          <a:bodyPr spcFirstLastPara="1" wrap="square" lIns="438900" tIns="219450" rIns="438900" bIns="219450" anchor="ctr" anchorCtr="0">
            <a:noAutofit/>
          </a:bodyPr>
          <a:lstStyle>
            <a:lvl1pPr marL="0" marR="0" lvl="0" indent="0" algn="r" rtl="0">
              <a:lnSpc>
                <a:spcPct val="100000"/>
              </a:lnSpc>
              <a:spcBef>
                <a:spcPts val="0"/>
              </a:spcBef>
              <a:spcAft>
                <a:spcPts val="0"/>
              </a:spcAft>
              <a:buClr>
                <a:srgbClr val="000000"/>
              </a:buClr>
              <a:buSzPts val="5700"/>
              <a:buFont typeface="Arial"/>
              <a:buNone/>
              <a:defRPr sz="57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5700"/>
              <a:buFont typeface="Arial"/>
              <a:buNone/>
              <a:defRPr sz="57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5700"/>
              <a:buFont typeface="Arial"/>
              <a:buNone/>
              <a:defRPr sz="57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5700"/>
              <a:buFont typeface="Arial"/>
              <a:buNone/>
              <a:defRPr sz="57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5700"/>
              <a:buFont typeface="Arial"/>
              <a:buNone/>
              <a:defRPr sz="57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5700"/>
              <a:buFont typeface="Arial"/>
              <a:buNone/>
              <a:defRPr sz="57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5700"/>
              <a:buFont typeface="Arial"/>
              <a:buNone/>
              <a:defRPr sz="57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5700"/>
              <a:buFont typeface="Arial"/>
              <a:buNone/>
              <a:defRPr sz="57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5700"/>
              <a:buFont typeface="Arial"/>
              <a:buNone/>
              <a:defRPr sz="57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5"/>
        <p:cNvGrpSpPr/>
        <p:nvPr/>
      </p:nvGrpSpPr>
      <p:grpSpPr>
        <a:xfrm>
          <a:off x="0" y="0"/>
          <a:ext cx="0" cy="0"/>
          <a:chOff x="0" y="0"/>
          <a:chExt cx="0" cy="0"/>
        </a:xfrm>
      </p:grpSpPr>
      <p:sp>
        <p:nvSpPr>
          <p:cNvPr id="56" name="Shape 56"/>
          <p:cNvSpPr txBox="1">
            <a:spLocks noGrp="1"/>
          </p:cNvSpPr>
          <p:nvPr>
            <p:ph type="dt" idx="10"/>
          </p:nvPr>
        </p:nvSpPr>
        <p:spPr>
          <a:xfrm>
            <a:off x="2194560" y="30510481"/>
            <a:ext cx="10241280" cy="17526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000000"/>
              </a:buClr>
              <a:buSzPts val="1400"/>
              <a:buFont typeface="Arial"/>
              <a:buNone/>
              <a:defRPr sz="57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87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87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87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87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87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87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87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87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ftr" idx="11"/>
          </p:nvPr>
        </p:nvSpPr>
        <p:spPr>
          <a:xfrm>
            <a:off x="14996161" y="30510481"/>
            <a:ext cx="13898880" cy="17526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000000"/>
              </a:buClr>
              <a:buSzPts val="1400"/>
              <a:buFont typeface="Arial"/>
              <a:buNone/>
              <a:defRPr sz="57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87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87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87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87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87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87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87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8700" b="0" i="0" u="none" strike="noStrike" cap="none">
                <a:solidFill>
                  <a:schemeClr val="dk1"/>
                </a:solidFill>
                <a:latin typeface="Calibri"/>
                <a:ea typeface="Calibri"/>
                <a:cs typeface="Calibri"/>
                <a:sym typeface="Calibri"/>
              </a:defRPr>
            </a:lvl9pPr>
          </a:lstStyle>
          <a:p>
            <a:endParaRPr/>
          </a:p>
        </p:txBody>
      </p:sp>
      <p:sp>
        <p:nvSpPr>
          <p:cNvPr id="58" name="Shape 58"/>
          <p:cNvSpPr txBox="1">
            <a:spLocks noGrp="1"/>
          </p:cNvSpPr>
          <p:nvPr>
            <p:ph type="sldNum" idx="12"/>
          </p:nvPr>
        </p:nvSpPr>
        <p:spPr>
          <a:xfrm>
            <a:off x="31455363" y="30510481"/>
            <a:ext cx="10241280" cy="1752600"/>
          </a:xfrm>
          <a:prstGeom prst="rect">
            <a:avLst/>
          </a:prstGeom>
          <a:noFill/>
          <a:ln>
            <a:noFill/>
          </a:ln>
        </p:spPr>
        <p:txBody>
          <a:bodyPr spcFirstLastPara="1" wrap="square" lIns="438900" tIns="219450" rIns="438900" bIns="219450" anchor="ctr" anchorCtr="0">
            <a:noAutofit/>
          </a:bodyPr>
          <a:lstStyle>
            <a:lvl1pPr marL="0" marR="0" lvl="0" indent="0" algn="r" rtl="0">
              <a:lnSpc>
                <a:spcPct val="100000"/>
              </a:lnSpc>
              <a:spcBef>
                <a:spcPts val="0"/>
              </a:spcBef>
              <a:spcAft>
                <a:spcPts val="0"/>
              </a:spcAft>
              <a:buClr>
                <a:srgbClr val="000000"/>
              </a:buClr>
              <a:buSzPts val="5700"/>
              <a:buFont typeface="Arial"/>
              <a:buNone/>
              <a:defRPr sz="57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5700"/>
              <a:buFont typeface="Arial"/>
              <a:buNone/>
              <a:defRPr sz="57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5700"/>
              <a:buFont typeface="Arial"/>
              <a:buNone/>
              <a:defRPr sz="57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5700"/>
              <a:buFont typeface="Arial"/>
              <a:buNone/>
              <a:defRPr sz="57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5700"/>
              <a:buFont typeface="Arial"/>
              <a:buNone/>
              <a:defRPr sz="57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5700"/>
              <a:buFont typeface="Arial"/>
              <a:buNone/>
              <a:defRPr sz="57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5700"/>
              <a:buFont typeface="Arial"/>
              <a:buNone/>
              <a:defRPr sz="57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5700"/>
              <a:buFont typeface="Arial"/>
              <a:buNone/>
              <a:defRPr sz="57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5700"/>
              <a:buFont typeface="Arial"/>
              <a:buNone/>
              <a:defRPr sz="57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2194563" y="1310640"/>
            <a:ext cx="14439903" cy="557784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dk1"/>
              </a:buClr>
              <a:buSzPts val="9700"/>
              <a:buFont typeface="Calibri"/>
              <a:buNone/>
              <a:defRPr sz="97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1" name="Shape 61"/>
          <p:cNvSpPr txBox="1">
            <a:spLocks noGrp="1"/>
          </p:cNvSpPr>
          <p:nvPr>
            <p:ph type="body" idx="1"/>
          </p:nvPr>
        </p:nvSpPr>
        <p:spPr>
          <a:xfrm>
            <a:off x="17160239" y="1310641"/>
            <a:ext cx="24536399" cy="28094942"/>
          </a:xfrm>
          <a:prstGeom prst="rect">
            <a:avLst/>
          </a:prstGeom>
          <a:noFill/>
          <a:ln>
            <a:noFill/>
          </a:ln>
        </p:spPr>
        <p:txBody>
          <a:bodyPr spcFirstLastPara="1" wrap="square" lIns="91425" tIns="91425" rIns="91425" bIns="91425" anchor="t" anchorCtr="0"/>
          <a:lstStyle>
            <a:lvl1pPr marL="457200" marR="0" lvl="0" indent="-1206500" algn="l" rtl="0">
              <a:lnSpc>
                <a:spcPct val="100000"/>
              </a:lnSpc>
              <a:spcBef>
                <a:spcPts val="3080"/>
              </a:spcBef>
              <a:spcAft>
                <a:spcPts val="0"/>
              </a:spcAft>
              <a:buClr>
                <a:schemeClr val="dk1"/>
              </a:buClr>
              <a:buSzPts val="15400"/>
              <a:buFont typeface="Arial"/>
              <a:buChar char="•"/>
              <a:defRPr sz="15400" b="0" i="0" u="none" strike="noStrike" cap="none">
                <a:solidFill>
                  <a:schemeClr val="dk1"/>
                </a:solidFill>
                <a:latin typeface="Calibri"/>
                <a:ea typeface="Calibri"/>
                <a:cs typeface="Calibri"/>
                <a:sym typeface="Calibri"/>
              </a:defRPr>
            </a:lvl1pPr>
            <a:lvl2pPr marL="914400" marR="0" lvl="1" indent="-1079500" algn="l" rtl="0">
              <a:lnSpc>
                <a:spcPct val="100000"/>
              </a:lnSpc>
              <a:spcBef>
                <a:spcPts val="2680"/>
              </a:spcBef>
              <a:spcAft>
                <a:spcPts val="0"/>
              </a:spcAft>
              <a:buClr>
                <a:schemeClr val="dk1"/>
              </a:buClr>
              <a:buSzPts val="13400"/>
              <a:buFont typeface="Arial"/>
              <a:buChar char="–"/>
              <a:defRPr sz="13400" b="0" i="0" u="none" strike="noStrike" cap="none">
                <a:solidFill>
                  <a:schemeClr val="dk1"/>
                </a:solidFill>
                <a:latin typeface="Calibri"/>
                <a:ea typeface="Calibri"/>
                <a:cs typeface="Calibri"/>
                <a:sym typeface="Calibri"/>
              </a:defRPr>
            </a:lvl2pPr>
            <a:lvl3pPr marL="1371600" marR="0" lvl="2" indent="-958850" algn="l" rtl="0">
              <a:lnSpc>
                <a:spcPct val="100000"/>
              </a:lnSpc>
              <a:spcBef>
                <a:spcPts val="2300"/>
              </a:spcBef>
              <a:spcAft>
                <a:spcPts val="0"/>
              </a:spcAft>
              <a:buClr>
                <a:schemeClr val="dk1"/>
              </a:buClr>
              <a:buSzPts val="11500"/>
              <a:buFont typeface="Arial"/>
              <a:buChar char="•"/>
              <a:defRPr sz="11500" b="0" i="0" u="none" strike="noStrike" cap="none">
                <a:solidFill>
                  <a:schemeClr val="dk1"/>
                </a:solidFill>
                <a:latin typeface="Calibri"/>
                <a:ea typeface="Calibri"/>
                <a:cs typeface="Calibri"/>
                <a:sym typeface="Calibri"/>
              </a:defRPr>
            </a:lvl3pPr>
            <a:lvl4pPr marL="1828800" marR="0" lvl="3" indent="-844550" algn="l" rtl="0">
              <a:lnSpc>
                <a:spcPct val="100000"/>
              </a:lnSpc>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4pPr>
            <a:lvl5pPr marL="2286000" marR="0" lvl="4" indent="-844550" algn="l" rtl="0">
              <a:lnSpc>
                <a:spcPct val="100000"/>
              </a:lnSpc>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5pPr>
            <a:lvl6pPr marL="2743200" marR="0" lvl="5" indent="-844550" algn="l" rtl="0">
              <a:lnSpc>
                <a:spcPct val="100000"/>
              </a:lnSpc>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6pPr>
            <a:lvl7pPr marL="3200400" marR="0" lvl="6" indent="-844550" algn="l" rtl="0">
              <a:lnSpc>
                <a:spcPct val="100000"/>
              </a:lnSpc>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7pPr>
            <a:lvl8pPr marL="3657600" marR="0" lvl="7" indent="-844550" algn="l" rtl="0">
              <a:lnSpc>
                <a:spcPct val="100000"/>
              </a:lnSpc>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8pPr>
            <a:lvl9pPr marL="4114800" marR="0" lvl="8" indent="-844550" algn="l" rtl="0">
              <a:lnSpc>
                <a:spcPct val="100000"/>
              </a:lnSpc>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9pPr>
          </a:lstStyle>
          <a:p>
            <a:endParaRPr/>
          </a:p>
        </p:txBody>
      </p:sp>
      <p:sp>
        <p:nvSpPr>
          <p:cNvPr id="62" name="Shape 62"/>
          <p:cNvSpPr txBox="1">
            <a:spLocks noGrp="1"/>
          </p:cNvSpPr>
          <p:nvPr>
            <p:ph type="body" idx="2"/>
          </p:nvPr>
        </p:nvSpPr>
        <p:spPr>
          <a:xfrm>
            <a:off x="2194563" y="6888481"/>
            <a:ext cx="14439903" cy="22517103"/>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1340"/>
              </a:spcBef>
              <a:spcAft>
                <a:spcPts val="0"/>
              </a:spcAft>
              <a:buClr>
                <a:schemeClr val="dk1"/>
              </a:buClr>
              <a:buSzPts val="6700"/>
              <a:buFont typeface="Arial"/>
              <a:buNone/>
              <a:defRPr sz="67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1140"/>
              </a:spcBef>
              <a:spcAft>
                <a:spcPts val="0"/>
              </a:spcAft>
              <a:buClr>
                <a:schemeClr val="dk1"/>
              </a:buClr>
              <a:buSzPts val="5700"/>
              <a:buFont typeface="Arial"/>
              <a:buNone/>
              <a:defRPr sz="57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960"/>
              </a:spcBef>
              <a:spcAft>
                <a:spcPts val="0"/>
              </a:spcAft>
              <a:buClr>
                <a:schemeClr val="dk1"/>
              </a:buClr>
              <a:buSzPts val="4800"/>
              <a:buFont typeface="Arial"/>
              <a:buNone/>
              <a:defRPr sz="48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860"/>
              </a:spcBef>
              <a:spcAft>
                <a:spcPts val="0"/>
              </a:spcAft>
              <a:buClr>
                <a:schemeClr val="dk1"/>
              </a:buClr>
              <a:buSzPts val="4300"/>
              <a:buFont typeface="Arial"/>
              <a:buNone/>
              <a:defRPr sz="43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860"/>
              </a:spcBef>
              <a:spcAft>
                <a:spcPts val="0"/>
              </a:spcAft>
              <a:buClr>
                <a:schemeClr val="dk1"/>
              </a:buClr>
              <a:buSzPts val="4300"/>
              <a:buFont typeface="Arial"/>
              <a:buNone/>
              <a:defRPr sz="43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860"/>
              </a:spcBef>
              <a:spcAft>
                <a:spcPts val="0"/>
              </a:spcAft>
              <a:buClr>
                <a:schemeClr val="dk1"/>
              </a:buClr>
              <a:buSzPts val="4300"/>
              <a:buFont typeface="Arial"/>
              <a:buNone/>
              <a:defRPr sz="43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860"/>
              </a:spcBef>
              <a:spcAft>
                <a:spcPts val="0"/>
              </a:spcAft>
              <a:buClr>
                <a:schemeClr val="dk1"/>
              </a:buClr>
              <a:buSzPts val="4300"/>
              <a:buFont typeface="Arial"/>
              <a:buNone/>
              <a:defRPr sz="43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860"/>
              </a:spcBef>
              <a:spcAft>
                <a:spcPts val="0"/>
              </a:spcAft>
              <a:buClr>
                <a:schemeClr val="dk1"/>
              </a:buClr>
              <a:buSzPts val="4300"/>
              <a:buFont typeface="Arial"/>
              <a:buNone/>
              <a:defRPr sz="43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860"/>
              </a:spcBef>
              <a:spcAft>
                <a:spcPts val="0"/>
              </a:spcAft>
              <a:buClr>
                <a:schemeClr val="dk1"/>
              </a:buClr>
              <a:buSzPts val="4300"/>
              <a:buFont typeface="Arial"/>
              <a:buNone/>
              <a:defRPr sz="4300" b="0" i="0" u="none" strike="noStrike" cap="none">
                <a:solidFill>
                  <a:schemeClr val="dk1"/>
                </a:solidFill>
                <a:latin typeface="Calibri"/>
                <a:ea typeface="Calibri"/>
                <a:cs typeface="Calibri"/>
                <a:sym typeface="Calibri"/>
              </a:defRPr>
            </a:lvl9pPr>
          </a:lstStyle>
          <a:p>
            <a:endParaRPr/>
          </a:p>
        </p:txBody>
      </p:sp>
      <p:sp>
        <p:nvSpPr>
          <p:cNvPr id="63" name="Shape 63"/>
          <p:cNvSpPr txBox="1">
            <a:spLocks noGrp="1"/>
          </p:cNvSpPr>
          <p:nvPr>
            <p:ph type="dt" idx="10"/>
          </p:nvPr>
        </p:nvSpPr>
        <p:spPr>
          <a:xfrm>
            <a:off x="2194560" y="30510481"/>
            <a:ext cx="10241280" cy="17526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000000"/>
              </a:buClr>
              <a:buSzPts val="1400"/>
              <a:buFont typeface="Arial"/>
              <a:buNone/>
              <a:defRPr sz="57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87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87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87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87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87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87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87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87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ftr" idx="11"/>
          </p:nvPr>
        </p:nvSpPr>
        <p:spPr>
          <a:xfrm>
            <a:off x="14996161" y="30510481"/>
            <a:ext cx="13898880" cy="17526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000000"/>
              </a:buClr>
              <a:buSzPts val="1400"/>
              <a:buFont typeface="Arial"/>
              <a:buNone/>
              <a:defRPr sz="57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87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87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87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87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87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87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87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8700" b="0" i="0" u="none" strike="noStrike" cap="none">
                <a:solidFill>
                  <a:schemeClr val="dk1"/>
                </a:solidFill>
                <a:latin typeface="Calibri"/>
                <a:ea typeface="Calibri"/>
                <a:cs typeface="Calibri"/>
                <a:sym typeface="Calibri"/>
              </a:defRPr>
            </a:lvl9pPr>
          </a:lstStyle>
          <a:p>
            <a:endParaRPr/>
          </a:p>
        </p:txBody>
      </p:sp>
      <p:sp>
        <p:nvSpPr>
          <p:cNvPr id="65" name="Shape 65"/>
          <p:cNvSpPr txBox="1">
            <a:spLocks noGrp="1"/>
          </p:cNvSpPr>
          <p:nvPr>
            <p:ph type="sldNum" idx="12"/>
          </p:nvPr>
        </p:nvSpPr>
        <p:spPr>
          <a:xfrm>
            <a:off x="31455363" y="30510481"/>
            <a:ext cx="10241280" cy="1752600"/>
          </a:xfrm>
          <a:prstGeom prst="rect">
            <a:avLst/>
          </a:prstGeom>
          <a:noFill/>
          <a:ln>
            <a:noFill/>
          </a:ln>
        </p:spPr>
        <p:txBody>
          <a:bodyPr spcFirstLastPara="1" wrap="square" lIns="438900" tIns="219450" rIns="438900" bIns="219450" anchor="ctr" anchorCtr="0">
            <a:noAutofit/>
          </a:bodyPr>
          <a:lstStyle>
            <a:lvl1pPr marL="0" marR="0" lvl="0" indent="0" algn="r" rtl="0">
              <a:lnSpc>
                <a:spcPct val="100000"/>
              </a:lnSpc>
              <a:spcBef>
                <a:spcPts val="0"/>
              </a:spcBef>
              <a:spcAft>
                <a:spcPts val="0"/>
              </a:spcAft>
              <a:buClr>
                <a:srgbClr val="000000"/>
              </a:buClr>
              <a:buSzPts val="5700"/>
              <a:buFont typeface="Arial"/>
              <a:buNone/>
              <a:defRPr sz="57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5700"/>
              <a:buFont typeface="Arial"/>
              <a:buNone/>
              <a:defRPr sz="57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5700"/>
              <a:buFont typeface="Arial"/>
              <a:buNone/>
              <a:defRPr sz="57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5700"/>
              <a:buFont typeface="Arial"/>
              <a:buNone/>
              <a:defRPr sz="57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5700"/>
              <a:buFont typeface="Arial"/>
              <a:buNone/>
              <a:defRPr sz="57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5700"/>
              <a:buFont typeface="Arial"/>
              <a:buNone/>
              <a:defRPr sz="57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5700"/>
              <a:buFont typeface="Arial"/>
              <a:buNone/>
              <a:defRPr sz="57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5700"/>
              <a:buFont typeface="Arial"/>
              <a:buNone/>
              <a:defRPr sz="57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5700"/>
              <a:buFont typeface="Arial"/>
              <a:buNone/>
              <a:defRPr sz="57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6"/>
        <p:cNvGrpSpPr/>
        <p:nvPr/>
      </p:nvGrpSpPr>
      <p:grpSpPr>
        <a:xfrm>
          <a:off x="0" y="0"/>
          <a:ext cx="0" cy="0"/>
          <a:chOff x="0" y="0"/>
          <a:chExt cx="0" cy="0"/>
        </a:xfrm>
      </p:grpSpPr>
      <p:sp>
        <p:nvSpPr>
          <p:cNvPr id="67" name="Shape 67"/>
          <p:cNvSpPr txBox="1">
            <a:spLocks noGrp="1"/>
          </p:cNvSpPr>
          <p:nvPr>
            <p:ph type="title"/>
          </p:nvPr>
        </p:nvSpPr>
        <p:spPr>
          <a:xfrm>
            <a:off x="8602983" y="23042880"/>
            <a:ext cx="26334721" cy="2720343"/>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dk1"/>
              </a:buClr>
              <a:buSzPts val="9700"/>
              <a:buFont typeface="Calibri"/>
              <a:buNone/>
              <a:defRPr sz="97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8" name="Shape 68"/>
          <p:cNvSpPr>
            <a:spLocks noGrp="1"/>
          </p:cNvSpPr>
          <p:nvPr>
            <p:ph type="pic" idx="2"/>
          </p:nvPr>
        </p:nvSpPr>
        <p:spPr>
          <a:xfrm>
            <a:off x="8602983" y="2941320"/>
            <a:ext cx="26334721" cy="19751039"/>
          </a:xfrm>
          <a:prstGeom prst="rect">
            <a:avLst/>
          </a:prstGeom>
          <a:noFill/>
          <a:ln>
            <a:noFill/>
          </a:ln>
        </p:spPr>
        <p:txBody>
          <a:bodyPr spcFirstLastPara="1" wrap="square" lIns="91425" tIns="91425" rIns="91425" bIns="91425" anchor="t" anchorCtr="0"/>
          <a:lstStyle>
            <a:lvl1pPr marR="0" lvl="0" algn="l" rtl="0">
              <a:lnSpc>
                <a:spcPct val="100000"/>
              </a:lnSpc>
              <a:spcBef>
                <a:spcPts val="3080"/>
              </a:spcBef>
              <a:spcAft>
                <a:spcPts val="0"/>
              </a:spcAft>
              <a:buClr>
                <a:schemeClr val="dk1"/>
              </a:buClr>
              <a:buSzPts val="15400"/>
              <a:buFont typeface="Arial"/>
              <a:buNone/>
              <a:defRPr sz="15400" b="0" i="0" u="none" strike="noStrike" cap="none">
                <a:solidFill>
                  <a:schemeClr val="dk1"/>
                </a:solidFill>
                <a:latin typeface="Calibri"/>
                <a:ea typeface="Calibri"/>
                <a:cs typeface="Calibri"/>
                <a:sym typeface="Calibri"/>
              </a:defRPr>
            </a:lvl1pPr>
            <a:lvl2pPr marR="0" lvl="1" algn="l" rtl="0">
              <a:lnSpc>
                <a:spcPct val="100000"/>
              </a:lnSpc>
              <a:spcBef>
                <a:spcPts val="2680"/>
              </a:spcBef>
              <a:spcAft>
                <a:spcPts val="0"/>
              </a:spcAft>
              <a:buClr>
                <a:schemeClr val="dk1"/>
              </a:buClr>
              <a:buSzPts val="13400"/>
              <a:buFont typeface="Arial"/>
              <a:buNone/>
              <a:defRPr sz="13400" b="0" i="0" u="none" strike="noStrike" cap="none">
                <a:solidFill>
                  <a:schemeClr val="dk1"/>
                </a:solidFill>
                <a:latin typeface="Calibri"/>
                <a:ea typeface="Calibri"/>
                <a:cs typeface="Calibri"/>
                <a:sym typeface="Calibri"/>
              </a:defRPr>
            </a:lvl2pPr>
            <a:lvl3pPr marR="0" lvl="2" algn="l" rtl="0">
              <a:lnSpc>
                <a:spcPct val="100000"/>
              </a:lnSpc>
              <a:spcBef>
                <a:spcPts val="2300"/>
              </a:spcBef>
              <a:spcAft>
                <a:spcPts val="0"/>
              </a:spcAft>
              <a:buClr>
                <a:schemeClr val="dk1"/>
              </a:buClr>
              <a:buSzPts val="11500"/>
              <a:buFont typeface="Arial"/>
              <a:buNone/>
              <a:defRPr sz="11500" b="0" i="0" u="none" strike="noStrike" cap="none">
                <a:solidFill>
                  <a:schemeClr val="dk1"/>
                </a:solidFill>
                <a:latin typeface="Calibri"/>
                <a:ea typeface="Calibri"/>
                <a:cs typeface="Calibri"/>
                <a:sym typeface="Calibri"/>
              </a:defRPr>
            </a:lvl3pPr>
            <a:lvl4pPr marR="0" lvl="3" algn="l" rtl="0">
              <a:lnSpc>
                <a:spcPct val="100000"/>
              </a:lnSpc>
              <a:spcBef>
                <a:spcPts val="1940"/>
              </a:spcBef>
              <a:spcAft>
                <a:spcPts val="0"/>
              </a:spcAft>
              <a:buClr>
                <a:schemeClr val="dk1"/>
              </a:buClr>
              <a:buSzPts val="9700"/>
              <a:buFont typeface="Arial"/>
              <a:buNone/>
              <a:defRPr sz="9700" b="0" i="0" u="none" strike="noStrike" cap="none">
                <a:solidFill>
                  <a:schemeClr val="dk1"/>
                </a:solidFill>
                <a:latin typeface="Calibri"/>
                <a:ea typeface="Calibri"/>
                <a:cs typeface="Calibri"/>
                <a:sym typeface="Calibri"/>
              </a:defRPr>
            </a:lvl4pPr>
            <a:lvl5pPr marR="0" lvl="4" algn="l" rtl="0">
              <a:lnSpc>
                <a:spcPct val="100000"/>
              </a:lnSpc>
              <a:spcBef>
                <a:spcPts val="1940"/>
              </a:spcBef>
              <a:spcAft>
                <a:spcPts val="0"/>
              </a:spcAft>
              <a:buClr>
                <a:schemeClr val="dk1"/>
              </a:buClr>
              <a:buSzPts val="9700"/>
              <a:buFont typeface="Arial"/>
              <a:buNone/>
              <a:defRPr sz="9700" b="0" i="0" u="none" strike="noStrike" cap="none">
                <a:solidFill>
                  <a:schemeClr val="dk1"/>
                </a:solidFill>
                <a:latin typeface="Calibri"/>
                <a:ea typeface="Calibri"/>
                <a:cs typeface="Calibri"/>
                <a:sym typeface="Calibri"/>
              </a:defRPr>
            </a:lvl5pPr>
            <a:lvl6pPr marR="0" lvl="5" algn="l" rtl="0">
              <a:lnSpc>
                <a:spcPct val="100000"/>
              </a:lnSpc>
              <a:spcBef>
                <a:spcPts val="1940"/>
              </a:spcBef>
              <a:spcAft>
                <a:spcPts val="0"/>
              </a:spcAft>
              <a:buClr>
                <a:schemeClr val="dk1"/>
              </a:buClr>
              <a:buSzPts val="9700"/>
              <a:buFont typeface="Arial"/>
              <a:buNone/>
              <a:defRPr sz="9700" b="0" i="0" u="none" strike="noStrike" cap="none">
                <a:solidFill>
                  <a:schemeClr val="dk1"/>
                </a:solidFill>
                <a:latin typeface="Calibri"/>
                <a:ea typeface="Calibri"/>
                <a:cs typeface="Calibri"/>
                <a:sym typeface="Calibri"/>
              </a:defRPr>
            </a:lvl6pPr>
            <a:lvl7pPr marR="0" lvl="6" algn="l" rtl="0">
              <a:lnSpc>
                <a:spcPct val="100000"/>
              </a:lnSpc>
              <a:spcBef>
                <a:spcPts val="1940"/>
              </a:spcBef>
              <a:spcAft>
                <a:spcPts val="0"/>
              </a:spcAft>
              <a:buClr>
                <a:schemeClr val="dk1"/>
              </a:buClr>
              <a:buSzPts val="9700"/>
              <a:buFont typeface="Arial"/>
              <a:buNone/>
              <a:defRPr sz="9700" b="0" i="0" u="none" strike="noStrike" cap="none">
                <a:solidFill>
                  <a:schemeClr val="dk1"/>
                </a:solidFill>
                <a:latin typeface="Calibri"/>
                <a:ea typeface="Calibri"/>
                <a:cs typeface="Calibri"/>
                <a:sym typeface="Calibri"/>
              </a:defRPr>
            </a:lvl7pPr>
            <a:lvl8pPr marR="0" lvl="7" algn="l" rtl="0">
              <a:lnSpc>
                <a:spcPct val="100000"/>
              </a:lnSpc>
              <a:spcBef>
                <a:spcPts val="1940"/>
              </a:spcBef>
              <a:spcAft>
                <a:spcPts val="0"/>
              </a:spcAft>
              <a:buClr>
                <a:schemeClr val="dk1"/>
              </a:buClr>
              <a:buSzPts val="9700"/>
              <a:buFont typeface="Arial"/>
              <a:buNone/>
              <a:defRPr sz="9700" b="0" i="0" u="none" strike="noStrike" cap="none">
                <a:solidFill>
                  <a:schemeClr val="dk1"/>
                </a:solidFill>
                <a:latin typeface="Calibri"/>
                <a:ea typeface="Calibri"/>
                <a:cs typeface="Calibri"/>
                <a:sym typeface="Calibri"/>
              </a:defRPr>
            </a:lvl8pPr>
            <a:lvl9pPr marR="0" lvl="8" algn="l" rtl="0">
              <a:lnSpc>
                <a:spcPct val="100000"/>
              </a:lnSpc>
              <a:spcBef>
                <a:spcPts val="1940"/>
              </a:spcBef>
              <a:spcAft>
                <a:spcPts val="0"/>
              </a:spcAft>
              <a:buClr>
                <a:schemeClr val="dk1"/>
              </a:buClr>
              <a:buSzPts val="9700"/>
              <a:buFont typeface="Arial"/>
              <a:buNone/>
              <a:defRPr sz="9700" b="0" i="0" u="none" strike="noStrike" cap="none">
                <a:solidFill>
                  <a:schemeClr val="dk1"/>
                </a:solidFill>
                <a:latin typeface="Calibri"/>
                <a:ea typeface="Calibri"/>
                <a:cs typeface="Calibri"/>
                <a:sym typeface="Calibri"/>
              </a:defRPr>
            </a:lvl9pPr>
          </a:lstStyle>
          <a:p>
            <a:endParaRPr/>
          </a:p>
        </p:txBody>
      </p:sp>
      <p:sp>
        <p:nvSpPr>
          <p:cNvPr id="69" name="Shape 69"/>
          <p:cNvSpPr txBox="1">
            <a:spLocks noGrp="1"/>
          </p:cNvSpPr>
          <p:nvPr>
            <p:ph type="body" idx="1"/>
          </p:nvPr>
        </p:nvSpPr>
        <p:spPr>
          <a:xfrm>
            <a:off x="8602983" y="25763223"/>
            <a:ext cx="26334721" cy="3863337"/>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1340"/>
              </a:spcBef>
              <a:spcAft>
                <a:spcPts val="0"/>
              </a:spcAft>
              <a:buClr>
                <a:schemeClr val="dk1"/>
              </a:buClr>
              <a:buSzPts val="6700"/>
              <a:buFont typeface="Arial"/>
              <a:buNone/>
              <a:defRPr sz="67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1140"/>
              </a:spcBef>
              <a:spcAft>
                <a:spcPts val="0"/>
              </a:spcAft>
              <a:buClr>
                <a:schemeClr val="dk1"/>
              </a:buClr>
              <a:buSzPts val="5700"/>
              <a:buFont typeface="Arial"/>
              <a:buNone/>
              <a:defRPr sz="57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960"/>
              </a:spcBef>
              <a:spcAft>
                <a:spcPts val="0"/>
              </a:spcAft>
              <a:buClr>
                <a:schemeClr val="dk1"/>
              </a:buClr>
              <a:buSzPts val="4800"/>
              <a:buFont typeface="Arial"/>
              <a:buNone/>
              <a:defRPr sz="48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860"/>
              </a:spcBef>
              <a:spcAft>
                <a:spcPts val="0"/>
              </a:spcAft>
              <a:buClr>
                <a:schemeClr val="dk1"/>
              </a:buClr>
              <a:buSzPts val="4300"/>
              <a:buFont typeface="Arial"/>
              <a:buNone/>
              <a:defRPr sz="43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860"/>
              </a:spcBef>
              <a:spcAft>
                <a:spcPts val="0"/>
              </a:spcAft>
              <a:buClr>
                <a:schemeClr val="dk1"/>
              </a:buClr>
              <a:buSzPts val="4300"/>
              <a:buFont typeface="Arial"/>
              <a:buNone/>
              <a:defRPr sz="43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860"/>
              </a:spcBef>
              <a:spcAft>
                <a:spcPts val="0"/>
              </a:spcAft>
              <a:buClr>
                <a:schemeClr val="dk1"/>
              </a:buClr>
              <a:buSzPts val="4300"/>
              <a:buFont typeface="Arial"/>
              <a:buNone/>
              <a:defRPr sz="43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860"/>
              </a:spcBef>
              <a:spcAft>
                <a:spcPts val="0"/>
              </a:spcAft>
              <a:buClr>
                <a:schemeClr val="dk1"/>
              </a:buClr>
              <a:buSzPts val="4300"/>
              <a:buFont typeface="Arial"/>
              <a:buNone/>
              <a:defRPr sz="43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860"/>
              </a:spcBef>
              <a:spcAft>
                <a:spcPts val="0"/>
              </a:spcAft>
              <a:buClr>
                <a:schemeClr val="dk1"/>
              </a:buClr>
              <a:buSzPts val="4300"/>
              <a:buFont typeface="Arial"/>
              <a:buNone/>
              <a:defRPr sz="43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860"/>
              </a:spcBef>
              <a:spcAft>
                <a:spcPts val="0"/>
              </a:spcAft>
              <a:buClr>
                <a:schemeClr val="dk1"/>
              </a:buClr>
              <a:buSzPts val="4300"/>
              <a:buFont typeface="Arial"/>
              <a:buNone/>
              <a:defRPr sz="4300" b="0" i="0" u="none" strike="noStrike" cap="none">
                <a:solidFill>
                  <a:schemeClr val="dk1"/>
                </a:solidFill>
                <a:latin typeface="Calibri"/>
                <a:ea typeface="Calibri"/>
                <a:cs typeface="Calibri"/>
                <a:sym typeface="Calibri"/>
              </a:defRPr>
            </a:lvl9pPr>
          </a:lstStyle>
          <a:p>
            <a:endParaRPr/>
          </a:p>
        </p:txBody>
      </p:sp>
      <p:sp>
        <p:nvSpPr>
          <p:cNvPr id="70" name="Shape 70"/>
          <p:cNvSpPr txBox="1">
            <a:spLocks noGrp="1"/>
          </p:cNvSpPr>
          <p:nvPr>
            <p:ph type="dt" idx="10"/>
          </p:nvPr>
        </p:nvSpPr>
        <p:spPr>
          <a:xfrm>
            <a:off x="2194560" y="30510481"/>
            <a:ext cx="10241280" cy="17526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000000"/>
              </a:buClr>
              <a:buSzPts val="1400"/>
              <a:buFont typeface="Arial"/>
              <a:buNone/>
              <a:defRPr sz="57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87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87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87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87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87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87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87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87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ftr" idx="11"/>
          </p:nvPr>
        </p:nvSpPr>
        <p:spPr>
          <a:xfrm>
            <a:off x="14996161" y="30510481"/>
            <a:ext cx="13898880" cy="17526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000000"/>
              </a:buClr>
              <a:buSzPts val="1400"/>
              <a:buFont typeface="Arial"/>
              <a:buNone/>
              <a:defRPr sz="57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87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87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87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87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87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87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87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8700" b="0" i="0" u="none" strike="noStrike" cap="none">
                <a:solidFill>
                  <a:schemeClr val="dk1"/>
                </a:solidFill>
                <a:latin typeface="Calibri"/>
                <a:ea typeface="Calibri"/>
                <a:cs typeface="Calibri"/>
                <a:sym typeface="Calibri"/>
              </a:defRPr>
            </a:lvl9pPr>
          </a:lstStyle>
          <a:p>
            <a:endParaRPr/>
          </a:p>
        </p:txBody>
      </p:sp>
      <p:sp>
        <p:nvSpPr>
          <p:cNvPr id="72" name="Shape 72"/>
          <p:cNvSpPr txBox="1">
            <a:spLocks noGrp="1"/>
          </p:cNvSpPr>
          <p:nvPr>
            <p:ph type="sldNum" idx="12"/>
          </p:nvPr>
        </p:nvSpPr>
        <p:spPr>
          <a:xfrm>
            <a:off x="31455363" y="30510481"/>
            <a:ext cx="10241280" cy="1752600"/>
          </a:xfrm>
          <a:prstGeom prst="rect">
            <a:avLst/>
          </a:prstGeom>
          <a:noFill/>
          <a:ln>
            <a:noFill/>
          </a:ln>
        </p:spPr>
        <p:txBody>
          <a:bodyPr spcFirstLastPara="1" wrap="square" lIns="438900" tIns="219450" rIns="438900" bIns="219450" anchor="ctr" anchorCtr="0">
            <a:noAutofit/>
          </a:bodyPr>
          <a:lstStyle>
            <a:lvl1pPr marL="0" marR="0" lvl="0" indent="0" algn="r" rtl="0">
              <a:lnSpc>
                <a:spcPct val="100000"/>
              </a:lnSpc>
              <a:spcBef>
                <a:spcPts val="0"/>
              </a:spcBef>
              <a:spcAft>
                <a:spcPts val="0"/>
              </a:spcAft>
              <a:buClr>
                <a:srgbClr val="000000"/>
              </a:buClr>
              <a:buSzPts val="5700"/>
              <a:buFont typeface="Arial"/>
              <a:buNone/>
              <a:defRPr sz="57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5700"/>
              <a:buFont typeface="Arial"/>
              <a:buNone/>
              <a:defRPr sz="57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5700"/>
              <a:buFont typeface="Arial"/>
              <a:buNone/>
              <a:defRPr sz="57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5700"/>
              <a:buFont typeface="Arial"/>
              <a:buNone/>
              <a:defRPr sz="57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5700"/>
              <a:buFont typeface="Arial"/>
              <a:buNone/>
              <a:defRPr sz="57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5700"/>
              <a:buFont typeface="Arial"/>
              <a:buNone/>
              <a:defRPr sz="57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5700"/>
              <a:buFont typeface="Arial"/>
              <a:buNone/>
              <a:defRPr sz="57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5700"/>
              <a:buFont typeface="Arial"/>
              <a:buNone/>
              <a:defRPr sz="57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5700"/>
              <a:buFont typeface="Arial"/>
              <a:buNone/>
              <a:defRPr sz="57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2194560" y="1318263"/>
            <a:ext cx="39502078" cy="54864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21100"/>
              <a:buFont typeface="Calibri"/>
              <a:buNone/>
              <a:defRPr sz="211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Shape 11"/>
          <p:cNvSpPr txBox="1">
            <a:spLocks noGrp="1"/>
          </p:cNvSpPr>
          <p:nvPr>
            <p:ph type="body" idx="1"/>
          </p:nvPr>
        </p:nvSpPr>
        <p:spPr>
          <a:xfrm>
            <a:off x="2194560" y="7680962"/>
            <a:ext cx="39502078" cy="21724623"/>
          </a:xfrm>
          <a:prstGeom prst="rect">
            <a:avLst/>
          </a:prstGeom>
          <a:noFill/>
          <a:ln>
            <a:noFill/>
          </a:ln>
        </p:spPr>
        <p:txBody>
          <a:bodyPr spcFirstLastPara="1" wrap="square" lIns="91425" tIns="91425" rIns="91425" bIns="91425" anchor="t" anchorCtr="0"/>
          <a:lstStyle>
            <a:lvl1pPr marL="457200" marR="0" lvl="0" indent="-1206500" algn="l" rtl="0">
              <a:lnSpc>
                <a:spcPct val="100000"/>
              </a:lnSpc>
              <a:spcBef>
                <a:spcPts val="3080"/>
              </a:spcBef>
              <a:spcAft>
                <a:spcPts val="0"/>
              </a:spcAft>
              <a:buClr>
                <a:schemeClr val="dk1"/>
              </a:buClr>
              <a:buSzPts val="15400"/>
              <a:buFont typeface="Arial"/>
              <a:buChar char="•"/>
              <a:defRPr sz="15400" b="0" i="0" u="none" strike="noStrike" cap="none">
                <a:solidFill>
                  <a:schemeClr val="dk1"/>
                </a:solidFill>
                <a:latin typeface="Calibri"/>
                <a:ea typeface="Calibri"/>
                <a:cs typeface="Calibri"/>
                <a:sym typeface="Calibri"/>
              </a:defRPr>
            </a:lvl1pPr>
            <a:lvl2pPr marL="914400" marR="0" lvl="1" indent="-1079500" algn="l" rtl="0">
              <a:lnSpc>
                <a:spcPct val="100000"/>
              </a:lnSpc>
              <a:spcBef>
                <a:spcPts val="2680"/>
              </a:spcBef>
              <a:spcAft>
                <a:spcPts val="0"/>
              </a:spcAft>
              <a:buClr>
                <a:schemeClr val="dk1"/>
              </a:buClr>
              <a:buSzPts val="13400"/>
              <a:buFont typeface="Arial"/>
              <a:buChar char="–"/>
              <a:defRPr sz="13400" b="0" i="0" u="none" strike="noStrike" cap="none">
                <a:solidFill>
                  <a:schemeClr val="dk1"/>
                </a:solidFill>
                <a:latin typeface="Calibri"/>
                <a:ea typeface="Calibri"/>
                <a:cs typeface="Calibri"/>
                <a:sym typeface="Calibri"/>
              </a:defRPr>
            </a:lvl2pPr>
            <a:lvl3pPr marL="1371600" marR="0" lvl="2" indent="-958850" algn="l" rtl="0">
              <a:lnSpc>
                <a:spcPct val="100000"/>
              </a:lnSpc>
              <a:spcBef>
                <a:spcPts val="2300"/>
              </a:spcBef>
              <a:spcAft>
                <a:spcPts val="0"/>
              </a:spcAft>
              <a:buClr>
                <a:schemeClr val="dk1"/>
              </a:buClr>
              <a:buSzPts val="11500"/>
              <a:buFont typeface="Arial"/>
              <a:buChar char="•"/>
              <a:defRPr sz="11500" b="0" i="0" u="none" strike="noStrike" cap="none">
                <a:solidFill>
                  <a:schemeClr val="dk1"/>
                </a:solidFill>
                <a:latin typeface="Calibri"/>
                <a:ea typeface="Calibri"/>
                <a:cs typeface="Calibri"/>
                <a:sym typeface="Calibri"/>
              </a:defRPr>
            </a:lvl3pPr>
            <a:lvl4pPr marL="1828800" marR="0" lvl="3" indent="-844550" algn="l" rtl="0">
              <a:lnSpc>
                <a:spcPct val="100000"/>
              </a:lnSpc>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4pPr>
            <a:lvl5pPr marL="2286000" marR="0" lvl="4" indent="-844550" algn="l" rtl="0">
              <a:lnSpc>
                <a:spcPct val="100000"/>
              </a:lnSpc>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5pPr>
            <a:lvl6pPr marL="2743200" marR="0" lvl="5" indent="-844550" algn="l" rtl="0">
              <a:lnSpc>
                <a:spcPct val="100000"/>
              </a:lnSpc>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6pPr>
            <a:lvl7pPr marL="3200400" marR="0" lvl="6" indent="-844550" algn="l" rtl="0">
              <a:lnSpc>
                <a:spcPct val="100000"/>
              </a:lnSpc>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7pPr>
            <a:lvl8pPr marL="3657600" marR="0" lvl="7" indent="-844550" algn="l" rtl="0">
              <a:lnSpc>
                <a:spcPct val="100000"/>
              </a:lnSpc>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8pPr>
            <a:lvl9pPr marL="4114800" marR="0" lvl="8" indent="-844550" algn="l" rtl="0">
              <a:lnSpc>
                <a:spcPct val="100000"/>
              </a:lnSpc>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2194560" y="30510481"/>
            <a:ext cx="10241280" cy="17526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000000"/>
              </a:buClr>
              <a:buSzPts val="1400"/>
              <a:buFont typeface="Arial"/>
              <a:buNone/>
              <a:defRPr sz="57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87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87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87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87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87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87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87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8700"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ftr" idx="11"/>
          </p:nvPr>
        </p:nvSpPr>
        <p:spPr>
          <a:xfrm>
            <a:off x="14996161" y="30510481"/>
            <a:ext cx="13898880" cy="17526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000000"/>
              </a:buClr>
              <a:buSzPts val="1400"/>
              <a:buFont typeface="Arial"/>
              <a:buNone/>
              <a:defRPr sz="57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87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87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87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87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87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87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87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87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sldNum" idx="12"/>
          </p:nvPr>
        </p:nvSpPr>
        <p:spPr>
          <a:xfrm>
            <a:off x="31455363" y="30510481"/>
            <a:ext cx="10241280" cy="1752600"/>
          </a:xfrm>
          <a:prstGeom prst="rect">
            <a:avLst/>
          </a:prstGeom>
          <a:noFill/>
          <a:ln>
            <a:noFill/>
          </a:ln>
        </p:spPr>
        <p:txBody>
          <a:bodyPr spcFirstLastPara="1" wrap="square" lIns="438900" tIns="219450" rIns="438900" bIns="219450" anchor="ctr" anchorCtr="0">
            <a:noAutofit/>
          </a:bodyPr>
          <a:lstStyle>
            <a:lvl1pPr marL="0" marR="0" lvl="0" indent="0" algn="r" rtl="0">
              <a:lnSpc>
                <a:spcPct val="100000"/>
              </a:lnSpc>
              <a:spcBef>
                <a:spcPts val="0"/>
              </a:spcBef>
              <a:spcAft>
                <a:spcPts val="0"/>
              </a:spcAft>
              <a:buClr>
                <a:srgbClr val="000000"/>
              </a:buClr>
              <a:buSzPts val="5700"/>
              <a:buFont typeface="Arial"/>
              <a:buNone/>
              <a:defRPr sz="57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5700"/>
              <a:buFont typeface="Arial"/>
              <a:buNone/>
              <a:defRPr sz="57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5700"/>
              <a:buFont typeface="Arial"/>
              <a:buNone/>
              <a:defRPr sz="57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5700"/>
              <a:buFont typeface="Arial"/>
              <a:buNone/>
              <a:defRPr sz="57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5700"/>
              <a:buFont typeface="Arial"/>
              <a:buNone/>
              <a:defRPr sz="57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5700"/>
              <a:buFont typeface="Arial"/>
              <a:buNone/>
              <a:defRPr sz="57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5700"/>
              <a:buFont typeface="Arial"/>
              <a:buNone/>
              <a:defRPr sz="57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5700"/>
              <a:buFont typeface="Arial"/>
              <a:buNone/>
              <a:defRPr sz="57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5700"/>
              <a:buFont typeface="Arial"/>
              <a:buNone/>
              <a:defRPr sz="57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pic>
        <p:nvPicPr>
          <p:cNvPr id="15" name="Shape 15"/>
          <p:cNvPicPr preferRelativeResize="0"/>
          <p:nvPr/>
        </p:nvPicPr>
        <p:blipFill rotWithShape="1">
          <a:blip r:embed="rId13">
            <a:alphaModFix/>
          </a:blip>
          <a:srcRect/>
          <a:stretch/>
        </p:blipFill>
        <p:spPr>
          <a:xfrm rot="-5400000">
            <a:off x="-9245600" y="16459200"/>
            <a:ext cx="15367000" cy="1562100"/>
          </a:xfrm>
          <a:prstGeom prst="rect">
            <a:avLst/>
          </a:prstGeom>
          <a:noFill/>
          <a:ln>
            <a:noFill/>
          </a:ln>
        </p:spPr>
      </p:pic>
      <p:pic>
        <p:nvPicPr>
          <p:cNvPr id="16" name="Shape 16"/>
          <p:cNvPicPr preferRelativeResize="0"/>
          <p:nvPr/>
        </p:nvPicPr>
        <p:blipFill rotWithShape="1">
          <a:blip r:embed="rId13">
            <a:alphaModFix/>
          </a:blip>
          <a:srcRect/>
          <a:stretch/>
        </p:blipFill>
        <p:spPr>
          <a:xfrm rot="5400000">
            <a:off x="37769800" y="16459200"/>
            <a:ext cx="15367000" cy="1562100"/>
          </a:xfrm>
          <a:prstGeom prst="rect">
            <a:avLst/>
          </a:prstGeom>
          <a:noFill/>
          <a:ln>
            <a:noFill/>
          </a:ln>
        </p:spPr>
      </p:pic>
      <p:pic>
        <p:nvPicPr>
          <p:cNvPr id="17" name="Shape 17"/>
          <p:cNvPicPr preferRelativeResize="0"/>
          <p:nvPr/>
        </p:nvPicPr>
        <p:blipFill rotWithShape="1">
          <a:blip r:embed="rId14">
            <a:alphaModFix/>
          </a:blip>
          <a:srcRect/>
          <a:stretch/>
        </p:blipFill>
        <p:spPr>
          <a:xfrm>
            <a:off x="57150" y="33426400"/>
            <a:ext cx="43776901" cy="2019300"/>
          </a:xfrm>
          <a:prstGeom prst="rect">
            <a:avLst/>
          </a:prstGeom>
          <a:noFill/>
          <a:ln>
            <a:noFill/>
          </a:ln>
        </p:spPr>
      </p:pic>
      <p:sp>
        <p:nvSpPr>
          <p:cNvPr id="18" name="Shape 18"/>
          <p:cNvSpPr/>
          <p:nvPr/>
        </p:nvSpPr>
        <p:spPr>
          <a:xfrm>
            <a:off x="57150" y="33997900"/>
            <a:ext cx="21945600" cy="1270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6360"/>
              <a:buFont typeface="Arial"/>
              <a:buNone/>
            </a:pPr>
            <a:r>
              <a:rPr lang="en-US" sz="6360" b="0" i="0" u="none" strike="noStrike" cap="none">
                <a:solidFill>
                  <a:srgbClr val="808080"/>
                </a:solidFill>
                <a:latin typeface="Calibri"/>
                <a:ea typeface="Calibri"/>
                <a:cs typeface="Calibri"/>
                <a:sym typeface="Calibri"/>
              </a:rPr>
              <a:t>Template ID: basicprofessional  Size: 36x48 (trifold)</a:t>
            </a:r>
            <a:endParaRPr sz="14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hyperlink" Target="https://www.researchgate.net/publication/274139042_Vaccum_Infusion_of_Mycelium-bound_Biocomposite_Preforms_with_Natural_Resins" TargetMode="External"/><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hyperlink" Target="http://www.sciencedirect.com/science/article/pii/S1877705813001847" TargetMode="External"/><Relationship Id="rId2" Type="http://schemas.openxmlformats.org/officeDocument/2006/relationships/notesSlide" Target="../notesSlides/notesSlide1.xml"/><Relationship Id="rId16" Type="http://schemas.openxmlformats.org/officeDocument/2006/relationships/hyperlink" Target="http://www.fungimag.com/spring-2012-articles/LR_Ecovative.pdf" TargetMode="External"/><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hyperlink" Target="https://pure.tue.nl/ws/files/15138585/leliproduct2015.pdf" TargetMode="External"/><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jpg"/><Relationship Id="rId14" Type="http://schemas.openxmlformats.org/officeDocument/2006/relationships/hyperlink" Target="https://www.researchgate.net/publication/305279358_A_New_Approach_to_Manufacturing_Biocomposite_Sandwich_Structures_Mycelium-Based_Core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Shape 88"/>
        <p:cNvGrpSpPr/>
        <p:nvPr/>
      </p:nvGrpSpPr>
      <p:grpSpPr>
        <a:xfrm>
          <a:off x="0" y="0"/>
          <a:ext cx="0" cy="0"/>
          <a:chOff x="0" y="0"/>
          <a:chExt cx="0" cy="0"/>
        </a:xfrm>
      </p:grpSpPr>
      <p:sp>
        <p:nvSpPr>
          <p:cNvPr id="89" name="Shape 89"/>
          <p:cNvSpPr/>
          <p:nvPr/>
        </p:nvSpPr>
        <p:spPr>
          <a:xfrm>
            <a:off x="-48272" y="-25590"/>
            <a:ext cx="43891202" cy="3477421"/>
          </a:xfrm>
          <a:prstGeom prst="rect">
            <a:avLst/>
          </a:prstGeom>
          <a:solidFill>
            <a:srgbClr val="953735"/>
          </a:solidFill>
          <a:ln w="25400" cap="flat" cmpd="sng">
            <a:solidFill>
              <a:srgbClr val="20586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600"/>
              <a:buFont typeface="Arial"/>
              <a:buNone/>
            </a:pPr>
            <a:endParaRPr sz="9600" b="0" i="0" u="none" strike="noStrike" cap="none">
              <a:solidFill>
                <a:srgbClr val="FF0000"/>
              </a:solidFill>
              <a:latin typeface="Calibri"/>
              <a:ea typeface="Calibri"/>
              <a:cs typeface="Calibri"/>
              <a:sym typeface="Calibri"/>
            </a:endParaRPr>
          </a:p>
        </p:txBody>
      </p:sp>
      <p:sp>
        <p:nvSpPr>
          <p:cNvPr id="90" name="Shape 90"/>
          <p:cNvSpPr/>
          <p:nvPr/>
        </p:nvSpPr>
        <p:spPr>
          <a:xfrm>
            <a:off x="0" y="3376463"/>
            <a:ext cx="43891202" cy="280554"/>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600"/>
              <a:buFont typeface="Arial"/>
              <a:buNone/>
            </a:pPr>
            <a:endParaRPr sz="9600" b="0" i="0" u="none" strike="noStrike" cap="none">
              <a:solidFill>
                <a:schemeClr val="dk1"/>
              </a:solidFill>
              <a:latin typeface="Calibri"/>
              <a:ea typeface="Calibri"/>
              <a:cs typeface="Calibri"/>
              <a:sym typeface="Calibri"/>
            </a:endParaRPr>
          </a:p>
        </p:txBody>
      </p:sp>
      <p:sp>
        <p:nvSpPr>
          <p:cNvPr id="91" name="Shape 91"/>
          <p:cNvSpPr/>
          <p:nvPr/>
        </p:nvSpPr>
        <p:spPr>
          <a:xfrm>
            <a:off x="-1" y="32609384"/>
            <a:ext cx="43891202" cy="309017"/>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600"/>
              <a:buFont typeface="Arial"/>
              <a:buNone/>
            </a:pPr>
            <a:endParaRPr sz="9600" b="0" i="0" u="none" strike="noStrike" cap="none">
              <a:solidFill>
                <a:schemeClr val="dk1"/>
              </a:solidFill>
              <a:latin typeface="Calibri"/>
              <a:ea typeface="Calibri"/>
              <a:cs typeface="Calibri"/>
              <a:sym typeface="Calibri"/>
            </a:endParaRPr>
          </a:p>
        </p:txBody>
      </p:sp>
      <p:sp>
        <p:nvSpPr>
          <p:cNvPr id="92" name="Shape 92"/>
          <p:cNvSpPr txBox="1">
            <a:spLocks noGrp="1"/>
          </p:cNvSpPr>
          <p:nvPr>
            <p:ph type="body" idx="1"/>
          </p:nvPr>
        </p:nvSpPr>
        <p:spPr>
          <a:xfrm>
            <a:off x="11011245" y="255109"/>
            <a:ext cx="21710764" cy="2775262"/>
          </a:xfrm>
          <a:prstGeom prst="rect">
            <a:avLst/>
          </a:prstGeom>
          <a:noFill/>
          <a:ln>
            <a:noFill/>
          </a:ln>
        </p:spPr>
        <p:txBody>
          <a:bodyPr spcFirstLastPara="1" wrap="square" lIns="438900" tIns="219450" rIns="438900" bIns="219450" anchor="t" anchorCtr="0">
            <a:noAutofit/>
          </a:bodyPr>
          <a:lstStyle/>
          <a:p>
            <a:pPr marL="0" marR="0" lvl="0" indent="0" algn="ctr" rtl="0">
              <a:lnSpc>
                <a:spcPct val="100000"/>
              </a:lnSpc>
              <a:spcBef>
                <a:spcPts val="0"/>
              </a:spcBef>
              <a:spcAft>
                <a:spcPts val="0"/>
              </a:spcAft>
              <a:buClr>
                <a:srgbClr val="FF0000"/>
              </a:buClr>
              <a:buSzPts val="7200"/>
              <a:buFont typeface="Arial"/>
              <a:buNone/>
            </a:pPr>
            <a:r>
              <a:rPr lang="en-US" sz="7800" b="1" i="0" u="none" strike="noStrike" cap="none" dirty="0">
                <a:solidFill>
                  <a:srgbClr val="FF0000"/>
                </a:solidFill>
                <a:effectLst>
                  <a:glow rad="228600">
                    <a:schemeClr val="accent2">
                      <a:satMod val="175000"/>
                      <a:alpha val="40000"/>
                    </a:schemeClr>
                  </a:glow>
                </a:effectLst>
                <a:latin typeface="Calibri"/>
                <a:ea typeface="Calibri"/>
                <a:cs typeface="Calibri"/>
                <a:sym typeface="Calibri"/>
              </a:rPr>
              <a:t>MYCOBUOYS: Testing Different Types of Mycelium Buoys Durability and Longevity</a:t>
            </a:r>
            <a:endParaRPr sz="7800" b="1" i="0" u="none" strike="noStrike" cap="none" dirty="0">
              <a:solidFill>
                <a:schemeClr val="accent4"/>
              </a:solidFill>
              <a:effectLst>
                <a:glow rad="228600">
                  <a:schemeClr val="accent2">
                    <a:satMod val="175000"/>
                    <a:alpha val="40000"/>
                  </a:schemeClr>
                </a:glow>
              </a:effectLst>
              <a:latin typeface="Nunito"/>
              <a:ea typeface="Nunito"/>
              <a:cs typeface="Nunito"/>
              <a:sym typeface="Nunito"/>
            </a:endParaRPr>
          </a:p>
        </p:txBody>
      </p:sp>
      <p:sp>
        <p:nvSpPr>
          <p:cNvPr id="93" name="Shape 93"/>
          <p:cNvSpPr/>
          <p:nvPr/>
        </p:nvSpPr>
        <p:spPr>
          <a:xfrm>
            <a:off x="22145419" y="4564445"/>
            <a:ext cx="9857035" cy="82296"/>
          </a:xfrm>
          <a:prstGeom prst="rect">
            <a:avLst/>
          </a:prstGeom>
          <a:solidFill>
            <a:srgbClr val="95373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600"/>
              <a:buFont typeface="Arial"/>
              <a:buNone/>
            </a:pPr>
            <a:endParaRPr sz="9600" b="0" i="0" u="none" strike="noStrike" cap="none">
              <a:solidFill>
                <a:schemeClr val="dk1"/>
              </a:solidFill>
              <a:latin typeface="Calibri"/>
              <a:ea typeface="Calibri"/>
              <a:cs typeface="Calibri"/>
              <a:sym typeface="Calibri"/>
            </a:endParaRPr>
          </a:p>
        </p:txBody>
      </p:sp>
      <p:sp>
        <p:nvSpPr>
          <p:cNvPr id="94" name="Shape 94"/>
          <p:cNvSpPr txBox="1"/>
          <p:nvPr/>
        </p:nvSpPr>
        <p:spPr>
          <a:xfrm>
            <a:off x="33365266" y="3927804"/>
            <a:ext cx="10227076" cy="64633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chemeClr val="dk1"/>
                </a:solidFill>
                <a:latin typeface="Arial Black"/>
                <a:ea typeface="Arial Black"/>
                <a:cs typeface="Arial Black"/>
                <a:sym typeface="Arial Black"/>
              </a:rPr>
              <a:t>Results (cont.)</a:t>
            </a:r>
            <a:endParaRPr sz="1400" b="0" i="0" u="none" strike="noStrike" cap="none">
              <a:solidFill>
                <a:srgbClr val="000000"/>
              </a:solidFill>
              <a:latin typeface="Arial"/>
              <a:ea typeface="Arial"/>
              <a:cs typeface="Arial"/>
              <a:sym typeface="Arial"/>
            </a:endParaRPr>
          </a:p>
        </p:txBody>
      </p:sp>
      <p:sp>
        <p:nvSpPr>
          <p:cNvPr id="95" name="Shape 95"/>
          <p:cNvSpPr/>
          <p:nvPr/>
        </p:nvSpPr>
        <p:spPr>
          <a:xfrm>
            <a:off x="33401131" y="4564445"/>
            <a:ext cx="9857035" cy="82296"/>
          </a:xfrm>
          <a:prstGeom prst="rect">
            <a:avLst/>
          </a:prstGeom>
          <a:solidFill>
            <a:srgbClr val="95373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600"/>
              <a:buFont typeface="Arial"/>
              <a:buNone/>
            </a:pPr>
            <a:endParaRPr sz="9600" b="0" i="0" u="none" strike="noStrike" cap="none">
              <a:solidFill>
                <a:schemeClr val="dk1"/>
              </a:solidFill>
              <a:latin typeface="Calibri"/>
              <a:ea typeface="Calibri"/>
              <a:cs typeface="Calibri"/>
              <a:sym typeface="Calibri"/>
            </a:endParaRPr>
          </a:p>
        </p:txBody>
      </p:sp>
      <p:sp>
        <p:nvSpPr>
          <p:cNvPr id="96" name="Shape 96"/>
          <p:cNvSpPr txBox="1"/>
          <p:nvPr/>
        </p:nvSpPr>
        <p:spPr>
          <a:xfrm>
            <a:off x="207363" y="3814411"/>
            <a:ext cx="10227076" cy="64633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chemeClr val="dk1"/>
                </a:solidFill>
                <a:latin typeface="Arial Black"/>
                <a:ea typeface="Arial Black"/>
                <a:cs typeface="Arial Black"/>
                <a:sym typeface="Arial Black"/>
              </a:rPr>
              <a:t>Abstract</a:t>
            </a:r>
            <a:endParaRPr sz="1400" b="0" i="0" u="none" strike="noStrike" cap="none">
              <a:solidFill>
                <a:srgbClr val="000000"/>
              </a:solidFill>
              <a:latin typeface="Arial"/>
              <a:ea typeface="Arial"/>
              <a:cs typeface="Arial"/>
              <a:sym typeface="Arial"/>
            </a:endParaRPr>
          </a:p>
        </p:txBody>
      </p:sp>
      <p:sp>
        <p:nvSpPr>
          <p:cNvPr id="97" name="Shape 97"/>
          <p:cNvSpPr/>
          <p:nvPr/>
        </p:nvSpPr>
        <p:spPr>
          <a:xfrm>
            <a:off x="239856" y="4468596"/>
            <a:ext cx="9857035" cy="82296"/>
          </a:xfrm>
          <a:prstGeom prst="rect">
            <a:avLst/>
          </a:prstGeom>
          <a:solidFill>
            <a:srgbClr val="95373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600"/>
              <a:buFont typeface="Arial"/>
              <a:buNone/>
            </a:pPr>
            <a:endParaRPr sz="9600" b="0" i="0" u="none" strike="noStrike" cap="none">
              <a:solidFill>
                <a:schemeClr val="dk1"/>
              </a:solidFill>
              <a:latin typeface="Calibri"/>
              <a:ea typeface="Calibri"/>
              <a:cs typeface="Calibri"/>
              <a:sym typeface="Calibri"/>
            </a:endParaRPr>
          </a:p>
        </p:txBody>
      </p:sp>
      <p:sp>
        <p:nvSpPr>
          <p:cNvPr id="98" name="Shape 98"/>
          <p:cNvSpPr txBox="1"/>
          <p:nvPr/>
        </p:nvSpPr>
        <p:spPr>
          <a:xfrm>
            <a:off x="10833833" y="10568666"/>
            <a:ext cx="10227076" cy="64633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chemeClr val="dk1"/>
                </a:solidFill>
                <a:latin typeface="Arial Black"/>
                <a:ea typeface="Arial Black"/>
                <a:cs typeface="Arial Black"/>
                <a:sym typeface="Arial Black"/>
              </a:rPr>
              <a:t>Locality</a:t>
            </a:r>
            <a:endParaRPr sz="1400" b="0" i="0" u="none" strike="noStrike" cap="none">
              <a:solidFill>
                <a:srgbClr val="000000"/>
              </a:solidFill>
              <a:latin typeface="Arial"/>
              <a:ea typeface="Arial"/>
              <a:cs typeface="Arial"/>
              <a:sym typeface="Arial"/>
            </a:endParaRPr>
          </a:p>
        </p:txBody>
      </p:sp>
      <p:sp>
        <p:nvSpPr>
          <p:cNvPr id="99" name="Shape 99"/>
          <p:cNvSpPr txBox="1"/>
          <p:nvPr/>
        </p:nvSpPr>
        <p:spPr>
          <a:xfrm>
            <a:off x="302385" y="11908836"/>
            <a:ext cx="10227076" cy="64633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chemeClr val="dk1"/>
                </a:solidFill>
                <a:latin typeface="Arial Black"/>
                <a:ea typeface="Arial Black"/>
                <a:cs typeface="Arial Black"/>
                <a:sym typeface="Arial Black"/>
              </a:rPr>
              <a:t>Introduction</a:t>
            </a:r>
            <a:endParaRPr sz="1400" b="0" i="0" u="none" strike="noStrike" cap="none">
              <a:solidFill>
                <a:srgbClr val="000000"/>
              </a:solidFill>
              <a:latin typeface="Arial"/>
              <a:ea typeface="Arial"/>
              <a:cs typeface="Arial"/>
              <a:sym typeface="Arial"/>
            </a:endParaRPr>
          </a:p>
        </p:txBody>
      </p:sp>
      <p:sp>
        <p:nvSpPr>
          <p:cNvPr id="100" name="Shape 100"/>
          <p:cNvSpPr/>
          <p:nvPr/>
        </p:nvSpPr>
        <p:spPr>
          <a:xfrm>
            <a:off x="302385" y="12372076"/>
            <a:ext cx="9857035" cy="82296"/>
          </a:xfrm>
          <a:prstGeom prst="rect">
            <a:avLst/>
          </a:prstGeom>
          <a:solidFill>
            <a:srgbClr val="95373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600"/>
              <a:buFont typeface="Arial"/>
              <a:buNone/>
            </a:pPr>
            <a:endParaRPr sz="9600" b="0" i="0" u="none" strike="noStrike" cap="none">
              <a:solidFill>
                <a:schemeClr val="dk1"/>
              </a:solidFill>
              <a:latin typeface="Calibri"/>
              <a:ea typeface="Calibri"/>
              <a:cs typeface="Calibri"/>
              <a:sym typeface="Calibri"/>
            </a:endParaRPr>
          </a:p>
        </p:txBody>
      </p:sp>
      <p:sp>
        <p:nvSpPr>
          <p:cNvPr id="101" name="Shape 101"/>
          <p:cNvSpPr txBox="1"/>
          <p:nvPr/>
        </p:nvSpPr>
        <p:spPr>
          <a:xfrm>
            <a:off x="22328377" y="10494478"/>
            <a:ext cx="9985901" cy="64633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chemeClr val="dk1"/>
                </a:solidFill>
                <a:latin typeface="Arial Black"/>
                <a:ea typeface="Arial Black"/>
                <a:cs typeface="Arial Black"/>
                <a:sym typeface="Arial Black"/>
              </a:rPr>
              <a:t>Methods</a:t>
            </a:r>
            <a:endParaRPr sz="3600" b="0" i="0" u="none" strike="noStrike" cap="none">
              <a:solidFill>
                <a:schemeClr val="dk1"/>
              </a:solidFill>
              <a:latin typeface="Arial Black"/>
              <a:ea typeface="Arial Black"/>
              <a:cs typeface="Arial Black"/>
              <a:sym typeface="Arial Black"/>
            </a:endParaRPr>
          </a:p>
        </p:txBody>
      </p:sp>
      <p:sp>
        <p:nvSpPr>
          <p:cNvPr id="102" name="Shape 102"/>
          <p:cNvSpPr txBox="1"/>
          <p:nvPr/>
        </p:nvSpPr>
        <p:spPr>
          <a:xfrm>
            <a:off x="324854" y="6419243"/>
            <a:ext cx="9987452" cy="5232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rgbClr val="595959"/>
              </a:solidFill>
              <a:latin typeface="Calibri"/>
              <a:ea typeface="Calibri"/>
              <a:cs typeface="Calibri"/>
              <a:sym typeface="Calibri"/>
            </a:endParaRPr>
          </a:p>
        </p:txBody>
      </p:sp>
      <p:sp>
        <p:nvSpPr>
          <p:cNvPr id="103" name="Shape 103"/>
          <p:cNvSpPr txBox="1"/>
          <p:nvPr/>
        </p:nvSpPr>
        <p:spPr>
          <a:xfrm>
            <a:off x="33491038" y="20776306"/>
            <a:ext cx="9805645" cy="5232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rgbClr val="595959"/>
              </a:solidFill>
              <a:latin typeface="Calibri"/>
              <a:ea typeface="Calibri"/>
              <a:cs typeface="Calibri"/>
              <a:sym typeface="Calibri"/>
            </a:endParaRPr>
          </a:p>
        </p:txBody>
      </p:sp>
      <p:sp>
        <p:nvSpPr>
          <p:cNvPr id="104" name="Shape 104"/>
          <p:cNvSpPr txBox="1"/>
          <p:nvPr/>
        </p:nvSpPr>
        <p:spPr>
          <a:xfrm>
            <a:off x="231417" y="4670777"/>
            <a:ext cx="9857100" cy="7248000"/>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0000"/>
              </a:buClr>
              <a:buSzPts val="3100"/>
              <a:buFont typeface="Arial"/>
              <a:buNone/>
            </a:pPr>
            <a:r>
              <a:rPr lang="en-US" sz="3100" b="0" i="0" u="none" strike="noStrike" cap="none">
                <a:solidFill>
                  <a:schemeClr val="dk1"/>
                </a:solidFill>
                <a:latin typeface="Calibri"/>
                <a:ea typeface="Calibri"/>
                <a:cs typeface="Calibri"/>
                <a:sym typeface="Calibri"/>
              </a:rPr>
              <a:t>Water bodies and environments around the world are currently polluted by plastics and Styrofoam. These plastics and Styrofoam are broken into microfibers that then sit in marine and land environments then harming organisms. One new, currently innovative bio-material is mycelium fungi. Mycelium Fungi have various benefits, one being it’s biodegradability. This allows the composites to be safer for organisms in an environment with mycelium, compared to plastics or Styrofoam. Mycelium Fungi also are good as they recycle nutrients throughout their environment, aquatic or terrestrial. The purpose of making mycelium buoys is to test if a bio-composite fishing net buoy can withstand conditions a normal buoy would, and replace plastics and Styrofoam buoys with an environmentally friendly alternative. </a:t>
            </a:r>
            <a:endParaRPr sz="1400" b="0" i="0" u="none" strike="noStrike" cap="none">
              <a:solidFill>
                <a:srgbClr val="000000"/>
              </a:solidFill>
              <a:latin typeface="Arial"/>
              <a:ea typeface="Arial"/>
              <a:cs typeface="Arial"/>
              <a:sym typeface="Arial"/>
            </a:endParaRPr>
          </a:p>
        </p:txBody>
      </p:sp>
      <p:sp>
        <p:nvSpPr>
          <p:cNvPr id="105" name="Shape 105"/>
          <p:cNvSpPr txBox="1"/>
          <p:nvPr/>
        </p:nvSpPr>
        <p:spPr>
          <a:xfrm>
            <a:off x="-1006445" y="16885838"/>
            <a:ext cx="9543046" cy="553998"/>
          </a:xfrm>
          <a:prstGeom prst="rect">
            <a:avLst/>
          </a:prstGeom>
          <a:no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000"/>
              <a:buFont typeface="Arial"/>
              <a:buNone/>
            </a:pPr>
            <a:endParaRPr sz="3000" b="0" i="0" u="none" strike="noStrike" cap="none">
              <a:solidFill>
                <a:schemeClr val="dk1"/>
              </a:solidFill>
              <a:latin typeface="Calibri"/>
              <a:ea typeface="Calibri"/>
              <a:cs typeface="Calibri"/>
              <a:sym typeface="Calibri"/>
            </a:endParaRPr>
          </a:p>
        </p:txBody>
      </p:sp>
      <p:sp>
        <p:nvSpPr>
          <p:cNvPr id="106" name="Shape 106"/>
          <p:cNvSpPr txBox="1"/>
          <p:nvPr/>
        </p:nvSpPr>
        <p:spPr>
          <a:xfrm>
            <a:off x="32967797" y="4913135"/>
            <a:ext cx="10227076" cy="5406430"/>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0000"/>
              </a:buClr>
              <a:buSzPts val="2800"/>
              <a:buFont typeface="Arial"/>
              <a:buNone/>
            </a:pPr>
            <a:r>
              <a:rPr lang="en-US" sz="2800" b="0" i="0" u="none" strike="noStrike" cap="none">
                <a:solidFill>
                  <a:schemeClr val="dk1"/>
                </a:solidFill>
                <a:latin typeface="Calibri"/>
                <a:ea typeface="Calibri"/>
                <a:cs typeface="Calibri"/>
                <a:sym typeface="Calibri"/>
              </a:rPr>
              <a:t>There wasn’t enough qualitative data showing which buoy sustained the best durability within the given time length. All the buoys that withstood the environmental conditions during deployment were from the Dec 3rd deployment, not the earlier November 11th deployment. The HK (hemp/kenaf) buoy showed the least damage, with little to no chipping and slight discoloration. Raw buoys were very decomposed and almost fallen apart. The G2 buoy also showed more decomposition than the HK sample buoy. The buoy data comes from a sampling date on 3/25/2017. The buoys were re-deployed and the first site was tested on 11/18/17 and 11/25/17. No buoys were recovered at these later dates. The qualitative data show that the Hemp Kenaf buoy is the most reliable alternative. </a:t>
            </a:r>
            <a:endParaRPr sz="1400" b="0" i="0" u="none" strike="noStrike" cap="none">
              <a:solidFill>
                <a:srgbClr val="000000"/>
              </a:solidFill>
              <a:latin typeface="Arial"/>
              <a:ea typeface="Arial"/>
              <a:cs typeface="Arial"/>
              <a:sym typeface="Arial"/>
            </a:endParaRPr>
          </a:p>
        </p:txBody>
      </p:sp>
      <p:cxnSp>
        <p:nvCxnSpPr>
          <p:cNvPr id="107" name="Shape 107"/>
          <p:cNvCxnSpPr/>
          <p:nvPr/>
        </p:nvCxnSpPr>
        <p:spPr>
          <a:xfrm rot="10800000" flipH="1">
            <a:off x="14617873" y="12845372"/>
            <a:ext cx="1547100" cy="912900"/>
          </a:xfrm>
          <a:prstGeom prst="straightConnector1">
            <a:avLst/>
          </a:prstGeom>
          <a:noFill/>
          <a:ln w="9525" cap="flat" cmpd="sng">
            <a:solidFill>
              <a:srgbClr val="4A7DBA"/>
            </a:solidFill>
            <a:prstDash val="solid"/>
            <a:round/>
            <a:headEnd type="none" w="sm" len="sm"/>
            <a:tailEnd type="triangle" w="med" len="med"/>
          </a:ln>
        </p:spPr>
      </p:cxnSp>
      <p:cxnSp>
        <p:nvCxnSpPr>
          <p:cNvPr id="108" name="Shape 108"/>
          <p:cNvCxnSpPr/>
          <p:nvPr/>
        </p:nvCxnSpPr>
        <p:spPr>
          <a:xfrm>
            <a:off x="13832836" y="16607469"/>
            <a:ext cx="2332200" cy="267900"/>
          </a:xfrm>
          <a:prstGeom prst="straightConnector1">
            <a:avLst/>
          </a:prstGeom>
          <a:noFill/>
          <a:ln w="9525" cap="flat" cmpd="sng">
            <a:solidFill>
              <a:srgbClr val="4A7DBA"/>
            </a:solidFill>
            <a:prstDash val="solid"/>
            <a:round/>
            <a:headEnd type="none" w="sm" len="sm"/>
            <a:tailEnd type="triangle" w="med" len="med"/>
          </a:ln>
        </p:spPr>
      </p:cxnSp>
      <p:sp>
        <p:nvSpPr>
          <p:cNvPr id="109" name="Shape 109"/>
          <p:cNvSpPr txBox="1"/>
          <p:nvPr/>
        </p:nvSpPr>
        <p:spPr>
          <a:xfrm>
            <a:off x="16147344" y="11579306"/>
            <a:ext cx="5240634" cy="1249293"/>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600" b="1" i="1" u="none" strike="noStrike" cap="none">
                <a:solidFill>
                  <a:schemeClr val="dk1"/>
                </a:solidFill>
                <a:latin typeface="Calibri"/>
                <a:ea typeface="Calibri"/>
                <a:cs typeface="Calibri"/>
                <a:sym typeface="Calibri"/>
              </a:rPr>
              <a:t>Figure 04: Sampling Site 1 – 103</a:t>
            </a:r>
            <a:r>
              <a:rPr lang="en-US" sz="2600" b="1" i="1" u="none" strike="noStrike" cap="none" baseline="30000">
                <a:solidFill>
                  <a:schemeClr val="dk1"/>
                </a:solidFill>
                <a:latin typeface="Calibri"/>
                <a:ea typeface="Calibri"/>
                <a:cs typeface="Calibri"/>
                <a:sym typeface="Calibri"/>
              </a:rPr>
              <a:t>rd</a:t>
            </a:r>
            <a:r>
              <a:rPr lang="en-US" sz="2600" b="1" i="1" u="none" strike="noStrike" cap="none">
                <a:solidFill>
                  <a:schemeClr val="dk1"/>
                </a:solidFill>
                <a:latin typeface="Calibri"/>
                <a:ea typeface="Calibri"/>
                <a:cs typeface="Calibri"/>
                <a:sym typeface="Calibri"/>
              </a:rPr>
              <a:t> street along Harlem River under the foot bridge.</a:t>
            </a:r>
            <a:endParaRPr sz="2600" b="1" i="1" u="none" strike="noStrike" cap="none">
              <a:solidFill>
                <a:schemeClr val="dk1"/>
              </a:solidFill>
              <a:latin typeface="Calibri"/>
              <a:ea typeface="Calibri"/>
              <a:cs typeface="Calibri"/>
              <a:sym typeface="Calibri"/>
            </a:endParaRPr>
          </a:p>
        </p:txBody>
      </p:sp>
      <p:sp>
        <p:nvSpPr>
          <p:cNvPr id="110" name="Shape 110"/>
          <p:cNvSpPr txBox="1"/>
          <p:nvPr/>
        </p:nvSpPr>
        <p:spPr>
          <a:xfrm>
            <a:off x="10438969" y="15688952"/>
            <a:ext cx="5008200" cy="1029749"/>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600" b="1" i="1" u="none" strike="noStrike" cap="none">
                <a:solidFill>
                  <a:schemeClr val="dk1"/>
                </a:solidFill>
                <a:latin typeface="Calibri"/>
                <a:ea typeface="Calibri"/>
                <a:cs typeface="Calibri"/>
                <a:sym typeface="Calibri"/>
              </a:rPr>
              <a:t>Figure 03: Sampling Site 2 – 116</a:t>
            </a:r>
            <a:r>
              <a:rPr lang="en-US" sz="2600" b="1" i="1" u="none" strike="noStrike" cap="none" baseline="30000">
                <a:solidFill>
                  <a:schemeClr val="dk1"/>
                </a:solidFill>
                <a:latin typeface="Calibri"/>
                <a:ea typeface="Calibri"/>
                <a:cs typeface="Calibri"/>
                <a:sym typeface="Calibri"/>
              </a:rPr>
              <a:t>th</a:t>
            </a:r>
            <a:r>
              <a:rPr lang="en-US" sz="2600" b="1" i="1" u="none" strike="noStrike" cap="none">
                <a:solidFill>
                  <a:schemeClr val="dk1"/>
                </a:solidFill>
                <a:latin typeface="Calibri"/>
                <a:ea typeface="Calibri"/>
                <a:cs typeface="Calibri"/>
                <a:sym typeface="Calibri"/>
              </a:rPr>
              <a:t> Street along the Harlem River </a:t>
            </a:r>
            <a:endParaRPr sz="2600" b="1" i="1" u="none" strike="noStrike" cap="none">
              <a:solidFill>
                <a:schemeClr val="dk1"/>
              </a:solidFill>
              <a:latin typeface="Calibri"/>
              <a:ea typeface="Calibri"/>
              <a:cs typeface="Calibri"/>
              <a:sym typeface="Calibri"/>
            </a:endParaRPr>
          </a:p>
        </p:txBody>
      </p:sp>
      <p:sp>
        <p:nvSpPr>
          <p:cNvPr id="111" name="Shape 111"/>
          <p:cNvSpPr/>
          <p:nvPr/>
        </p:nvSpPr>
        <p:spPr>
          <a:xfrm>
            <a:off x="11018854" y="4535414"/>
            <a:ext cx="9857035" cy="82296"/>
          </a:xfrm>
          <a:prstGeom prst="rect">
            <a:avLst/>
          </a:prstGeom>
          <a:solidFill>
            <a:srgbClr val="95373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600"/>
              <a:buFont typeface="Arial"/>
              <a:buNone/>
            </a:pPr>
            <a:endParaRPr sz="9600" b="0" i="0" u="none" strike="noStrike" cap="none">
              <a:solidFill>
                <a:schemeClr val="dk1"/>
              </a:solidFill>
              <a:latin typeface="Calibri"/>
              <a:ea typeface="Calibri"/>
              <a:cs typeface="Calibri"/>
              <a:sym typeface="Calibri"/>
            </a:endParaRPr>
          </a:p>
        </p:txBody>
      </p:sp>
      <p:sp>
        <p:nvSpPr>
          <p:cNvPr id="112" name="Shape 112"/>
          <p:cNvSpPr txBox="1"/>
          <p:nvPr/>
        </p:nvSpPr>
        <p:spPr>
          <a:xfrm>
            <a:off x="11006818" y="3840291"/>
            <a:ext cx="9736801" cy="64633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chemeClr val="dk1"/>
                </a:solidFill>
                <a:latin typeface="Arial Black"/>
                <a:ea typeface="Arial Black"/>
                <a:cs typeface="Arial Black"/>
                <a:sym typeface="Arial Black"/>
              </a:rPr>
              <a:t>Buoy Composition</a:t>
            </a:r>
            <a:endParaRPr sz="3600" b="0" i="0" u="none" strike="noStrike" cap="none">
              <a:solidFill>
                <a:schemeClr val="dk1"/>
              </a:solidFill>
              <a:latin typeface="Arial Black"/>
              <a:ea typeface="Arial Black"/>
              <a:cs typeface="Arial Black"/>
              <a:sym typeface="Arial Black"/>
            </a:endParaRPr>
          </a:p>
        </p:txBody>
      </p:sp>
      <p:sp>
        <p:nvSpPr>
          <p:cNvPr id="113" name="Shape 113"/>
          <p:cNvSpPr txBox="1"/>
          <p:nvPr/>
        </p:nvSpPr>
        <p:spPr>
          <a:xfrm>
            <a:off x="211670" y="12730412"/>
            <a:ext cx="10099663" cy="21821358"/>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0000"/>
              </a:buClr>
              <a:buSzPts val="3100"/>
              <a:buFont typeface="Arial"/>
              <a:buNone/>
            </a:pPr>
            <a:r>
              <a:rPr lang="en-US" sz="3100" b="0" i="0" u="none" strike="noStrike" cap="none">
                <a:solidFill>
                  <a:schemeClr val="dk1"/>
                </a:solidFill>
                <a:latin typeface="Calibri"/>
                <a:ea typeface="Calibri"/>
                <a:cs typeface="Calibri"/>
                <a:sym typeface="Calibri"/>
              </a:rPr>
              <a:t>Today people are blind to the impacts that plastics, cardboard, Styrofoam </a:t>
            </a:r>
            <a:r>
              <a:rPr lang="en-US" sz="3100" b="0" i="1" u="none" strike="noStrike" cap="none">
                <a:solidFill>
                  <a:schemeClr val="dk1"/>
                </a:solidFill>
                <a:latin typeface="Calibri"/>
                <a:ea typeface="Calibri"/>
                <a:cs typeface="Calibri"/>
                <a:sym typeface="Calibri"/>
              </a:rPr>
              <a:t>etc.</a:t>
            </a:r>
            <a:r>
              <a:rPr lang="en-US" sz="3100" b="0" i="0" u="none" strike="noStrike" cap="none">
                <a:solidFill>
                  <a:schemeClr val="dk1"/>
                </a:solidFill>
                <a:latin typeface="Calibri"/>
                <a:ea typeface="Calibri"/>
                <a:cs typeface="Calibri"/>
                <a:sym typeface="Calibri"/>
              </a:rPr>
              <a:t> have on the environment. Plastics and Styrofoam don’t degrade for up to 500 years, or more. Styrofoam is also harmful to the environment because mercury adheres to the debris not just as a pollutant (Graca,B., </a:t>
            </a:r>
            <a:r>
              <a:rPr lang="en-US" sz="3100" b="0" i="1" u="none" strike="noStrike" cap="none">
                <a:solidFill>
                  <a:schemeClr val="dk1"/>
                </a:solidFill>
                <a:latin typeface="Calibri"/>
                <a:ea typeface="Calibri"/>
                <a:cs typeface="Calibri"/>
                <a:sym typeface="Calibri"/>
              </a:rPr>
              <a:t>et al.</a:t>
            </a:r>
            <a:r>
              <a:rPr lang="en-US" sz="3100" b="0" i="0" u="none" strike="noStrike" cap="none">
                <a:solidFill>
                  <a:schemeClr val="dk1"/>
                </a:solidFill>
                <a:latin typeface="Calibri"/>
                <a:ea typeface="Calibri"/>
                <a:cs typeface="Calibri"/>
                <a:sym typeface="Calibri"/>
              </a:rPr>
              <a:t>, 2013). This is a bad indication of health for animals since mercury is a poison. Testing was done on mercury in Styrofoam debris showing that there was mercury inside the Styrofoam samples. (Graca,B., </a:t>
            </a:r>
            <a:r>
              <a:rPr lang="en-US" sz="3100" b="0" i="1" u="none" strike="noStrike" cap="none">
                <a:solidFill>
                  <a:schemeClr val="dk1"/>
                </a:solidFill>
                <a:latin typeface="Calibri"/>
                <a:ea typeface="Calibri"/>
                <a:cs typeface="Calibri"/>
                <a:sym typeface="Calibri"/>
              </a:rPr>
              <a:t>et al.</a:t>
            </a:r>
            <a:r>
              <a:rPr lang="en-US" sz="3100" b="0" i="0" u="none" strike="noStrike" cap="none">
                <a:solidFill>
                  <a:schemeClr val="dk1"/>
                </a:solidFill>
                <a:latin typeface="Calibri"/>
                <a:ea typeface="Calibri"/>
                <a:cs typeface="Calibri"/>
                <a:sym typeface="Calibri"/>
              </a:rPr>
              <a:t>, 2013). Ecovative, a mycelium biocomposite manufacturing company, has new Mycelium Fungi products that can be used as an environmentally beneficial alternative (Lelivelt, R., </a:t>
            </a:r>
            <a:r>
              <a:rPr lang="en-US" sz="3100" b="0" i="1" u="none" strike="noStrike" cap="none">
                <a:solidFill>
                  <a:schemeClr val="dk1"/>
                </a:solidFill>
                <a:latin typeface="Calibri"/>
                <a:ea typeface="Calibri"/>
                <a:cs typeface="Calibri"/>
                <a:sym typeface="Calibri"/>
              </a:rPr>
              <a:t>et al.</a:t>
            </a:r>
            <a:r>
              <a:rPr lang="en-US" sz="3100" b="0" i="0" u="none" strike="noStrike" cap="none">
                <a:solidFill>
                  <a:schemeClr val="dk1"/>
                </a:solidFill>
                <a:latin typeface="Calibri"/>
                <a:ea typeface="Calibri"/>
                <a:cs typeface="Calibri"/>
                <a:sym typeface="Calibri"/>
              </a:rPr>
              <a:t>, 2015). “Mycobuoys”, Ecovative’s 100% renewable buoys, would be a suitable alternative because they would biodegrade over time and the mycelium would be able to recycle nutrients in the environment, instead of becoming a pollutant such as Styrofoam (Jiang,L., et al., 2014). Hence by testing and observing the performance of a different “Mycobuoy” composition will be crucial for long term production. With the data it will be easier to determine if the buoys are one step closer and more reliable to use across the world and in real net fishery scenarios or deployment of the buoys on other objects. The “Mycobuoys,” made from Ecovative’s Mushroom® Material, was tested while being suspended with rope into water. (Zeller,P., et al., 2012). The purpose of the experiment was to identify, “Which type of buoy will sustain the best durability and longevity while suspended into water?” This is important because the health of the harbor will continue to decline if the amount of pollutants increase.</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3100"/>
              <a:buFont typeface="Arial"/>
              <a:buNone/>
            </a:pPr>
            <a:r>
              <a:rPr lang="en-US" sz="3100" b="0" i="0" u="none" strike="noStrike" cap="none">
                <a:solidFill>
                  <a:schemeClr val="dk1"/>
                </a:solidFill>
                <a:latin typeface="Calibri"/>
                <a:ea typeface="Calibri"/>
                <a:cs typeface="Calibri"/>
                <a:sym typeface="Calibri"/>
              </a:rPr>
              <a:t>The buoys are made in the same shape and measurements like a normal plastic in order to replicate a valid alternative. The plastic buoys will all be held the same and the mycelium buoys will have the same dimensions with some different coatings. Overall if the buoys last long enough and withstand the conditions with the cages like the plastic buoys can, there will be a replacement to plastic debris with an environmentally friendly alternative. Plastics and other  harmful materials that are littered commercially everyday will have a substitute. Overall testing mycelium will be an innovative step for preserving water conditions and having less pollution.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200"/>
              <a:buFont typeface="Arial"/>
              <a:buNone/>
            </a:pPr>
            <a:br>
              <a:rPr lang="en-US" sz="3200" b="0" i="0" u="none" strike="noStrike" cap="none">
                <a:solidFill>
                  <a:schemeClr val="dk1"/>
                </a:solidFill>
                <a:latin typeface="Calibri"/>
                <a:ea typeface="Calibri"/>
                <a:cs typeface="Calibri"/>
                <a:sym typeface="Calibri"/>
              </a:rPr>
            </a:br>
            <a:endParaRPr sz="3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chemeClr val="dk1"/>
                </a:solidFill>
                <a:latin typeface="Calibri"/>
                <a:ea typeface="Calibri"/>
                <a:cs typeface="Calibri"/>
                <a:sym typeface="Calibri"/>
              </a:rPr>
              <a:t> </a:t>
            </a:r>
            <a:endParaRPr sz="3600" b="0" i="0" u="none" strike="noStrike" cap="none">
              <a:solidFill>
                <a:schemeClr val="dk1"/>
              </a:solidFill>
              <a:latin typeface="Calibri"/>
              <a:ea typeface="Calibri"/>
              <a:cs typeface="Calibri"/>
              <a:sym typeface="Calibri"/>
            </a:endParaRPr>
          </a:p>
        </p:txBody>
      </p:sp>
      <p:sp>
        <p:nvSpPr>
          <p:cNvPr id="114" name="Shape 114"/>
          <p:cNvSpPr txBox="1"/>
          <p:nvPr/>
        </p:nvSpPr>
        <p:spPr>
          <a:xfrm>
            <a:off x="22058991" y="3824769"/>
            <a:ext cx="9706563" cy="100027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chemeClr val="dk1"/>
                </a:solidFill>
                <a:latin typeface="Arial Black"/>
                <a:ea typeface="Arial Black"/>
                <a:cs typeface="Arial Black"/>
                <a:sym typeface="Arial Black"/>
              </a:rPr>
              <a:t>Sampling Dates</a:t>
            </a:r>
            <a:endParaRPr sz="3600" b="1" i="0" u="none" strike="noStrike" cap="none">
              <a:solidFill>
                <a:schemeClr val="dk1"/>
              </a:solidFill>
              <a:latin typeface="Arial Black"/>
              <a:ea typeface="Arial Black"/>
              <a:cs typeface="Arial Black"/>
              <a:sym typeface="Arial Black"/>
            </a:endParaRPr>
          </a:p>
          <a:p>
            <a:pPr marL="0" marR="0" lvl="0" indent="0" algn="l" rtl="0">
              <a:lnSpc>
                <a:spcPct val="100000"/>
              </a:lnSpc>
              <a:spcBef>
                <a:spcPts val="0"/>
              </a:spcBef>
              <a:spcAft>
                <a:spcPts val="0"/>
              </a:spcAft>
              <a:buClr>
                <a:srgbClr val="000000"/>
              </a:buClr>
              <a:buSzPts val="2300"/>
              <a:buFont typeface="Arial"/>
              <a:buNone/>
            </a:pPr>
            <a:r>
              <a:rPr lang="en-US" sz="2300" b="0" i="0" u="none" strike="noStrike" cap="none">
                <a:solidFill>
                  <a:schemeClr val="dk1"/>
                </a:solidFill>
                <a:latin typeface="Calibri"/>
                <a:ea typeface="Calibri"/>
                <a:cs typeface="Calibri"/>
                <a:sym typeface="Calibri"/>
              </a:rPr>
              <a:t> </a:t>
            </a:r>
            <a:endParaRPr sz="2300" b="0" i="0" u="none" strike="noStrike" cap="none">
              <a:solidFill>
                <a:schemeClr val="dk1"/>
              </a:solidFill>
              <a:latin typeface="Calibri"/>
              <a:ea typeface="Calibri"/>
              <a:cs typeface="Calibri"/>
              <a:sym typeface="Calibri"/>
            </a:endParaRPr>
          </a:p>
        </p:txBody>
      </p:sp>
      <p:sp>
        <p:nvSpPr>
          <p:cNvPr id="115" name="Shape 115"/>
          <p:cNvSpPr txBox="1"/>
          <p:nvPr/>
        </p:nvSpPr>
        <p:spPr>
          <a:xfrm>
            <a:off x="20468909" y="17589356"/>
            <a:ext cx="9918232" cy="5847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chemeClr val="dk1"/>
                </a:solidFill>
                <a:latin typeface="Arial Black"/>
                <a:ea typeface="Arial Black"/>
                <a:cs typeface="Arial Black"/>
                <a:sym typeface="Arial Black"/>
              </a:rPr>
              <a:t>Results</a:t>
            </a:r>
            <a:endParaRPr sz="3200" b="1" i="0" u="none" strike="noStrike" cap="none">
              <a:solidFill>
                <a:schemeClr val="dk1"/>
              </a:solidFill>
              <a:latin typeface="Arial Black"/>
              <a:ea typeface="Arial Black"/>
              <a:cs typeface="Arial Black"/>
              <a:sym typeface="Arial Black"/>
            </a:endParaRPr>
          </a:p>
        </p:txBody>
      </p:sp>
      <p:sp>
        <p:nvSpPr>
          <p:cNvPr id="116" name="Shape 116"/>
          <p:cNvSpPr txBox="1"/>
          <p:nvPr/>
        </p:nvSpPr>
        <p:spPr>
          <a:xfrm>
            <a:off x="22325072" y="18677191"/>
            <a:ext cx="9887994" cy="446276"/>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300"/>
              <a:buFont typeface="Arial"/>
              <a:buNone/>
            </a:pPr>
            <a:r>
              <a:rPr lang="en-US" sz="2300" b="0" i="1" u="none" strike="noStrike" cap="none">
                <a:solidFill>
                  <a:schemeClr val="dk1"/>
                </a:solidFill>
                <a:latin typeface="Calibri"/>
                <a:ea typeface="Calibri"/>
                <a:cs typeface="Calibri"/>
                <a:sym typeface="Calibri"/>
              </a:rPr>
              <a:t>.</a:t>
            </a:r>
            <a:endParaRPr sz="2300" b="0" i="1" u="none" strike="noStrike" cap="none">
              <a:solidFill>
                <a:schemeClr val="dk1"/>
              </a:solidFill>
              <a:latin typeface="Calibri"/>
              <a:ea typeface="Calibri"/>
              <a:cs typeface="Calibri"/>
              <a:sym typeface="Calibri"/>
            </a:endParaRPr>
          </a:p>
        </p:txBody>
      </p:sp>
      <p:sp>
        <p:nvSpPr>
          <p:cNvPr id="117" name="Shape 117"/>
          <p:cNvSpPr txBox="1"/>
          <p:nvPr/>
        </p:nvSpPr>
        <p:spPr>
          <a:xfrm>
            <a:off x="33443794" y="10418015"/>
            <a:ext cx="9767039" cy="67178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chemeClr val="dk1"/>
                </a:solidFill>
                <a:latin typeface="Arial Black"/>
                <a:ea typeface="Arial Black"/>
                <a:cs typeface="Arial Black"/>
                <a:sym typeface="Arial Black"/>
              </a:rPr>
              <a:t>Discussion</a:t>
            </a:r>
            <a:endParaRPr sz="1400" b="0" i="0" u="none" strike="noStrike" cap="none">
              <a:solidFill>
                <a:srgbClr val="000000"/>
              </a:solidFill>
              <a:latin typeface="Arial"/>
              <a:ea typeface="Arial"/>
              <a:cs typeface="Arial"/>
              <a:sym typeface="Arial"/>
            </a:endParaRPr>
          </a:p>
        </p:txBody>
      </p:sp>
      <p:sp>
        <p:nvSpPr>
          <p:cNvPr id="118" name="Shape 118"/>
          <p:cNvSpPr/>
          <p:nvPr/>
        </p:nvSpPr>
        <p:spPr>
          <a:xfrm>
            <a:off x="33459128" y="11046746"/>
            <a:ext cx="9857035" cy="85537"/>
          </a:xfrm>
          <a:prstGeom prst="rect">
            <a:avLst/>
          </a:prstGeom>
          <a:solidFill>
            <a:srgbClr val="95373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600"/>
              <a:buFont typeface="Arial"/>
              <a:buNone/>
            </a:pPr>
            <a:endParaRPr sz="9600" b="0" i="0" u="none" strike="noStrike" cap="none">
              <a:solidFill>
                <a:schemeClr val="dk1"/>
              </a:solidFill>
              <a:latin typeface="Calibri"/>
              <a:ea typeface="Calibri"/>
              <a:cs typeface="Calibri"/>
              <a:sym typeface="Calibri"/>
            </a:endParaRPr>
          </a:p>
        </p:txBody>
      </p:sp>
      <p:sp>
        <p:nvSpPr>
          <p:cNvPr id="119" name="Shape 119"/>
          <p:cNvSpPr txBox="1"/>
          <p:nvPr/>
        </p:nvSpPr>
        <p:spPr>
          <a:xfrm>
            <a:off x="33092947" y="11293630"/>
            <a:ext cx="10268864" cy="17152220"/>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0000"/>
              </a:buClr>
              <a:buSzPts val="3200"/>
              <a:buFont typeface="Arial"/>
              <a:buNone/>
            </a:pPr>
            <a:r>
              <a:rPr lang="en-US" sz="3200" b="0" i="0" u="none" strike="noStrike" cap="none">
                <a:solidFill>
                  <a:schemeClr val="dk1"/>
                </a:solidFill>
                <a:latin typeface="Calibri"/>
                <a:ea typeface="Calibri"/>
                <a:cs typeface="Calibri"/>
                <a:sym typeface="Calibri"/>
              </a:rPr>
              <a:t>Mycelium fungi composites are cutting edge, environmentally beneficial projects. Mycelium buoys were used to test which mycelium composite would sustain durability and longevity through qualitative and quantitative data. The 4 samples were one, uncoated mycelium fines with hemp fines, the 2nd and 3rd sample is G1 and G2 which is mycelium fines with hemp and corn, the difference is G1 contains a water proof epoxy, while G2 is specifically as 40% bio-based Epoxy. The last buoys composite sample was HK which is mycelium fines with hemp/kenaf substrates and the non bio based epoxy. </a:t>
            </a:r>
            <a:endParaRPr sz="32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3200"/>
              <a:buFont typeface="Arial"/>
              <a:buNone/>
            </a:pPr>
            <a:r>
              <a:rPr lang="en-US" sz="3200" b="0" i="0" u="none" strike="noStrike" cap="none">
                <a:solidFill>
                  <a:schemeClr val="dk1"/>
                </a:solidFill>
                <a:latin typeface="Calibri"/>
                <a:ea typeface="Calibri"/>
                <a:cs typeface="Calibri"/>
                <a:sym typeface="Calibri"/>
              </a:rPr>
              <a:t>Mycelium fishing net buoys were deployed and tested for around 11-months to 1 year. The buoy deployments took place on 11/11/16 and 12/3/17. The hypothesis of the experiment was the raw buoys would sustain the least durability due to the buoys having no waterproof coating to slow down biodegradation  The first sampling date after around 3-4 months, 03/25/17 show data with various of the given composites still present. </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3200"/>
              <a:buFont typeface="Arial"/>
              <a:buNone/>
            </a:pPr>
            <a:endParaRPr sz="32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None/>
            </a:pPr>
            <a:r>
              <a:rPr lang="en-US" sz="3200" b="0" i="0" u="none" strike="noStrike" cap="none">
                <a:solidFill>
                  <a:schemeClr val="dk1"/>
                </a:solidFill>
                <a:latin typeface="Calibri"/>
                <a:ea typeface="Calibri"/>
                <a:cs typeface="Calibri"/>
                <a:sym typeface="Calibri"/>
              </a:rPr>
              <a:t>Through qualitative data on the first sampling date, one of each composite was recovered except for a G2 composite. Through the first sampling date (Figure 06), the HK sample showed little chipping, no deforming of the buoy shape, and slight discoloration, while other samples were very beaten, disorganized, or just not present. The buoys were re-deployed for further sampling. Subsequent sampling resulted in no more buoys present. Overall the HK sample shows the most extensive durability and longevity with the given data (Figure 07 and 08). Since the buoys were sampled for an extensive period of time for experimentation, the slight quantitative data was hard to base conclusions on, but could also support as evidence saying the HK buoys withheld parameters as well as or better then the other buoy compositions. </a:t>
            </a:r>
            <a:endParaRPr sz="33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200"/>
              <a:buFont typeface="Arial"/>
              <a:buNone/>
            </a:pPr>
            <a:endParaRPr sz="3200" b="0" i="0" u="none" strike="noStrike" cap="none">
              <a:solidFill>
                <a:schemeClr val="dk1"/>
              </a:solidFill>
              <a:latin typeface="Calibri"/>
              <a:ea typeface="Calibri"/>
              <a:cs typeface="Calibri"/>
              <a:sym typeface="Calibri"/>
            </a:endParaRPr>
          </a:p>
        </p:txBody>
      </p:sp>
      <p:sp>
        <p:nvSpPr>
          <p:cNvPr id="120" name="Shape 120"/>
          <p:cNvSpPr/>
          <p:nvPr/>
        </p:nvSpPr>
        <p:spPr>
          <a:xfrm>
            <a:off x="22433039" y="27746591"/>
            <a:ext cx="110256683" cy="84560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700"/>
              <a:buFont typeface="Arial"/>
              <a:buNone/>
            </a:pPr>
            <a:endParaRPr sz="8700" b="0" i="0" u="none" strike="noStrike" cap="none">
              <a:solidFill>
                <a:schemeClr val="dk1"/>
              </a:solidFill>
              <a:latin typeface="Calibri"/>
              <a:ea typeface="Calibri"/>
              <a:cs typeface="Calibri"/>
              <a:sym typeface="Calibri"/>
            </a:endParaRPr>
          </a:p>
        </p:txBody>
      </p:sp>
      <p:sp>
        <p:nvSpPr>
          <p:cNvPr id="121" name="Shape 121"/>
          <p:cNvSpPr txBox="1"/>
          <p:nvPr/>
        </p:nvSpPr>
        <p:spPr>
          <a:xfrm>
            <a:off x="26565413" y="11504456"/>
            <a:ext cx="5319647" cy="524759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300"/>
              <a:buFont typeface="Arial"/>
              <a:buNone/>
            </a:pPr>
            <a:endParaRPr sz="2300" b="0" i="1" u="none" strike="noStrike" cap="none">
              <a:solidFill>
                <a:schemeClr val="dk1"/>
              </a:solidFill>
              <a:latin typeface="Calibri"/>
              <a:ea typeface="Calibri"/>
              <a:cs typeface="Calibri"/>
              <a:sym typeface="Calibri"/>
            </a:endParaRPr>
          </a:p>
        </p:txBody>
      </p:sp>
      <p:pic>
        <p:nvPicPr>
          <p:cNvPr id="122" name="Shape 122" descr="https://lh6.googleusercontent.com/URfOD3f32XXR2RZ_gM9zc1xy-JcV-UjCqc07GZ_9Hg_FBe7899IyMC24rm5RuXyaAPAM9_pVEEwyQUrrH-wux8KZwXXsgX0DTwc7k9ABP9n_0VjhIUydfT_9PL3PLbcI3s_2_jOOjRA"/>
          <p:cNvPicPr preferRelativeResize="0"/>
          <p:nvPr/>
        </p:nvPicPr>
        <p:blipFill rotWithShape="1">
          <a:blip r:embed="rId3">
            <a:alphaModFix/>
          </a:blip>
          <a:srcRect/>
          <a:stretch/>
        </p:blipFill>
        <p:spPr>
          <a:xfrm>
            <a:off x="10585496" y="11719769"/>
            <a:ext cx="4616625" cy="3900386"/>
          </a:xfrm>
          <a:prstGeom prst="rect">
            <a:avLst/>
          </a:prstGeom>
          <a:noFill/>
          <a:ln>
            <a:noFill/>
          </a:ln>
        </p:spPr>
      </p:pic>
      <p:pic>
        <p:nvPicPr>
          <p:cNvPr id="123" name="Shape 123" descr="https://lh3.googleusercontent.com/QJ95ITl2zELl3zSqZO0af60q4EohJKmZgk71Ji0LCtjyqdaswfJDtECzskDTqMxHSqTZpQdZyciN5wQ3KK06z9NU0hD2S4nAuexVShTSeOlCdgIrv_tOR7qwiGtpWH2cQKVG9yuNI3Y"/>
          <p:cNvPicPr preferRelativeResize="0"/>
          <p:nvPr/>
        </p:nvPicPr>
        <p:blipFill rotWithShape="1">
          <a:blip r:embed="rId4">
            <a:alphaModFix/>
          </a:blip>
          <a:srcRect/>
          <a:stretch/>
        </p:blipFill>
        <p:spPr>
          <a:xfrm>
            <a:off x="16164989" y="13079348"/>
            <a:ext cx="5118151" cy="4054221"/>
          </a:xfrm>
          <a:prstGeom prst="rect">
            <a:avLst/>
          </a:prstGeom>
          <a:noFill/>
          <a:ln>
            <a:noFill/>
          </a:ln>
        </p:spPr>
      </p:pic>
      <p:sp>
        <p:nvSpPr>
          <p:cNvPr id="124" name="Shape 124"/>
          <p:cNvSpPr/>
          <p:nvPr/>
        </p:nvSpPr>
        <p:spPr>
          <a:xfrm>
            <a:off x="17483138" y="16886238"/>
            <a:ext cx="43891199" cy="457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sp>
        <p:nvSpPr>
          <p:cNvPr id="125" name="Shape 125"/>
          <p:cNvSpPr txBox="1"/>
          <p:nvPr/>
        </p:nvSpPr>
        <p:spPr>
          <a:xfrm>
            <a:off x="10963809" y="9288377"/>
            <a:ext cx="8621485" cy="978621"/>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600" b="1" i="1" u="none" strike="noStrike" cap="none">
                <a:solidFill>
                  <a:schemeClr val="dk1"/>
                </a:solidFill>
                <a:latin typeface="Calibri"/>
                <a:ea typeface="Calibri"/>
                <a:cs typeface="Calibri"/>
                <a:sym typeface="Calibri"/>
              </a:rPr>
              <a:t>Figure 01: Different types of mycelium buoys used for deployment and each composition &amp; coating on the buoys</a:t>
            </a:r>
            <a:endParaRPr sz="2600" b="1" i="1" u="none" strike="noStrike" cap="none">
              <a:solidFill>
                <a:schemeClr val="dk1"/>
              </a:solidFill>
              <a:latin typeface="Calibri"/>
              <a:ea typeface="Calibri"/>
              <a:cs typeface="Calibri"/>
              <a:sym typeface="Calibri"/>
            </a:endParaRPr>
          </a:p>
        </p:txBody>
      </p:sp>
      <p:sp>
        <p:nvSpPr>
          <p:cNvPr id="126" name="Shape 126"/>
          <p:cNvSpPr/>
          <p:nvPr/>
        </p:nvSpPr>
        <p:spPr>
          <a:xfrm rot="10800000" flipH="1">
            <a:off x="16611075" y="18196562"/>
            <a:ext cx="9954337" cy="116779"/>
          </a:xfrm>
          <a:prstGeom prst="rect">
            <a:avLst/>
          </a:prstGeom>
          <a:solidFill>
            <a:srgbClr val="95373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600"/>
              <a:buFont typeface="Arial"/>
              <a:buNone/>
            </a:pPr>
            <a:endParaRPr sz="9600" b="0" i="0" u="none" strike="noStrike" cap="none">
              <a:solidFill>
                <a:schemeClr val="dk1"/>
              </a:solidFill>
              <a:latin typeface="Calibri"/>
              <a:ea typeface="Calibri"/>
              <a:cs typeface="Calibri"/>
              <a:sym typeface="Calibri"/>
            </a:endParaRPr>
          </a:p>
        </p:txBody>
      </p:sp>
      <p:sp>
        <p:nvSpPr>
          <p:cNvPr id="127" name="Shape 127"/>
          <p:cNvSpPr/>
          <p:nvPr/>
        </p:nvSpPr>
        <p:spPr>
          <a:xfrm>
            <a:off x="18969038" y="17568863"/>
            <a:ext cx="43891199" cy="457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sp>
        <p:nvSpPr>
          <p:cNvPr id="128" name="Shape 128"/>
          <p:cNvSpPr txBox="1"/>
          <p:nvPr/>
        </p:nvSpPr>
        <p:spPr>
          <a:xfrm>
            <a:off x="22150745" y="9217066"/>
            <a:ext cx="9749100" cy="102150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600" b="1" i="1" u="none" strike="noStrike" cap="none">
                <a:solidFill>
                  <a:schemeClr val="dk1"/>
                </a:solidFill>
                <a:latin typeface="Calibri"/>
                <a:ea typeface="Calibri"/>
                <a:cs typeface="Calibri"/>
                <a:sym typeface="Calibri"/>
              </a:rPr>
              <a:t>Figure 02: Difference in deployments for the cages. The buoys were deployed at two different locations on two different dates.</a:t>
            </a:r>
            <a:endParaRPr sz="2600" b="1" i="1" u="none" strike="noStrike" cap="none">
              <a:solidFill>
                <a:schemeClr val="dk1"/>
              </a:solidFill>
              <a:latin typeface="Calibri"/>
              <a:ea typeface="Calibri"/>
              <a:cs typeface="Calibri"/>
              <a:sym typeface="Calibri"/>
            </a:endParaRPr>
          </a:p>
        </p:txBody>
      </p:sp>
      <p:pic>
        <p:nvPicPr>
          <p:cNvPr id="129" name="Shape 129" descr="https://lh3.googleusercontent.com/BZZCdZpHW0J-IYb2zkI_5SQP89PLBcGFHT_v1gp5T17NwRxnoBOY2Mox7QsBHobDfNc6NgjS05Mrb9Smrpuverfrb57BSBuNQuapgLdogyc-2tjqIG1zkUPtxxBExP6u4UdXQzYi"/>
          <p:cNvPicPr preferRelativeResize="0"/>
          <p:nvPr/>
        </p:nvPicPr>
        <p:blipFill rotWithShape="1">
          <a:blip r:embed="rId5">
            <a:alphaModFix/>
          </a:blip>
          <a:srcRect/>
          <a:stretch/>
        </p:blipFill>
        <p:spPr>
          <a:xfrm>
            <a:off x="11797584" y="23886336"/>
            <a:ext cx="8192900" cy="6144675"/>
          </a:xfrm>
          <a:prstGeom prst="rect">
            <a:avLst/>
          </a:prstGeom>
          <a:noFill/>
          <a:ln>
            <a:noFill/>
          </a:ln>
        </p:spPr>
      </p:pic>
      <p:sp>
        <p:nvSpPr>
          <p:cNvPr id="130" name="Shape 130"/>
          <p:cNvSpPr txBox="1"/>
          <p:nvPr/>
        </p:nvSpPr>
        <p:spPr>
          <a:xfrm>
            <a:off x="12591117" y="30031006"/>
            <a:ext cx="6904800" cy="197732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000"/>
              <a:buFont typeface="Arial"/>
              <a:buNone/>
            </a:pPr>
            <a:br>
              <a:rPr lang="en-US" sz="2600" b="1" i="1" u="none" strike="noStrike" cap="none">
                <a:solidFill>
                  <a:schemeClr val="dk1"/>
                </a:solidFill>
                <a:latin typeface="Calibri"/>
                <a:ea typeface="Calibri"/>
                <a:cs typeface="Calibri"/>
                <a:sym typeface="Calibri"/>
              </a:rPr>
            </a:br>
            <a:r>
              <a:rPr lang="en-US" sz="2600" b="1" i="1" u="none" strike="noStrike" cap="none">
                <a:solidFill>
                  <a:schemeClr val="dk1"/>
                </a:solidFill>
                <a:latin typeface="Calibri"/>
                <a:ea typeface="Calibri"/>
                <a:cs typeface="Calibri"/>
                <a:sym typeface="Calibri"/>
              </a:rPr>
              <a:t>Picture 03:  Shows the sample set for the different types of buoys being tested. All of the composed buoys were used during sampling.</a:t>
            </a:r>
            <a:endParaRPr sz="8700" b="1" i="0" u="none" strike="noStrike" cap="none">
              <a:solidFill>
                <a:schemeClr val="dk1"/>
              </a:solidFill>
              <a:latin typeface="Calibri"/>
              <a:ea typeface="Calibri"/>
              <a:cs typeface="Calibri"/>
              <a:sym typeface="Calibri"/>
            </a:endParaRPr>
          </a:p>
        </p:txBody>
      </p:sp>
      <p:pic>
        <p:nvPicPr>
          <p:cNvPr id="131" name="Shape 131" descr="https://lh6.googleusercontent.com/gKjr2FaffztOg3WpLWWtV8DGYbciWZYKQUYKENPfXFjd-TWrmAz75rkm2zQFWbrOS9sv5tbhud2K-n-Fb02IvGpHfnKGtSdXtnTHASZV_jKmJemd8UCRm2pVMLSmWC5F65hOvqMpUx4"/>
          <p:cNvPicPr preferRelativeResize="0"/>
          <p:nvPr/>
        </p:nvPicPr>
        <p:blipFill rotWithShape="1">
          <a:blip r:embed="rId6">
            <a:alphaModFix/>
          </a:blip>
          <a:srcRect/>
          <a:stretch/>
        </p:blipFill>
        <p:spPr>
          <a:xfrm>
            <a:off x="21476756" y="25100208"/>
            <a:ext cx="5612751" cy="3345641"/>
          </a:xfrm>
          <a:prstGeom prst="rect">
            <a:avLst/>
          </a:prstGeom>
          <a:noFill/>
          <a:ln>
            <a:noFill/>
          </a:ln>
        </p:spPr>
      </p:pic>
      <p:pic>
        <p:nvPicPr>
          <p:cNvPr id="132" name="Shape 132" descr="https://lh6.googleusercontent.com/xWFnFpM0tIsVkRHonMra2Lf_qW76sA0QqsmAdbxZLfSxcylRjer6pC_8Hp8VeMzNqDTeL6tgOKjbvr0IHdN5O4YI24RH2ZBgqHReuQ9xu9zN5tSdEEWPyNwOPjAPK1UGxmDn5j6lBw0"/>
          <p:cNvPicPr preferRelativeResize="0"/>
          <p:nvPr/>
        </p:nvPicPr>
        <p:blipFill rotWithShape="1">
          <a:blip r:embed="rId7">
            <a:alphaModFix/>
          </a:blip>
          <a:srcRect/>
          <a:stretch/>
        </p:blipFill>
        <p:spPr>
          <a:xfrm>
            <a:off x="27562756" y="27553328"/>
            <a:ext cx="5124133" cy="3078741"/>
          </a:xfrm>
          <a:prstGeom prst="rect">
            <a:avLst/>
          </a:prstGeom>
          <a:noFill/>
          <a:ln>
            <a:noFill/>
          </a:ln>
        </p:spPr>
      </p:pic>
      <p:pic>
        <p:nvPicPr>
          <p:cNvPr id="133" name="Shape 133"/>
          <p:cNvPicPr preferRelativeResize="0"/>
          <p:nvPr/>
        </p:nvPicPr>
        <p:blipFill rotWithShape="1">
          <a:blip r:embed="rId8">
            <a:alphaModFix/>
          </a:blip>
          <a:srcRect l="27631" t="29466" r="28244" b="45098"/>
          <a:stretch/>
        </p:blipFill>
        <p:spPr>
          <a:xfrm>
            <a:off x="22325072" y="19022066"/>
            <a:ext cx="10268864" cy="3189005"/>
          </a:xfrm>
          <a:prstGeom prst="rect">
            <a:avLst/>
          </a:prstGeom>
          <a:noFill/>
          <a:ln>
            <a:noFill/>
          </a:ln>
        </p:spPr>
      </p:pic>
      <p:sp>
        <p:nvSpPr>
          <p:cNvPr id="134" name="Shape 134"/>
          <p:cNvSpPr txBox="1"/>
          <p:nvPr/>
        </p:nvSpPr>
        <p:spPr>
          <a:xfrm>
            <a:off x="22356031" y="22417548"/>
            <a:ext cx="9857100" cy="16311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600" b="1" i="1" u="none" strike="noStrike" cap="none">
                <a:solidFill>
                  <a:schemeClr val="dk1"/>
                </a:solidFill>
                <a:latin typeface="Calibri"/>
                <a:ea typeface="Calibri"/>
                <a:cs typeface="Calibri"/>
                <a:sym typeface="Calibri"/>
              </a:rPr>
              <a:t>Figure 06: (A) Shows a raw uncoated buoy after deployment, (B) Rope with a mycelium buoy that is no longer present on this cage. (C) Image C is G2 sample next to a red plastic buoy. (D) KF sample after deployments.</a:t>
            </a:r>
            <a:endParaRPr sz="2600" b="1" i="1"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br>
              <a:rPr lang="en-US" sz="2000" b="0" i="0" u="none" strike="noStrike" cap="none">
                <a:solidFill>
                  <a:schemeClr val="dk1"/>
                </a:solidFill>
                <a:latin typeface="Calibri"/>
                <a:ea typeface="Calibri"/>
                <a:cs typeface="Calibri"/>
                <a:sym typeface="Calibri"/>
              </a:rPr>
            </a:br>
            <a:endParaRPr sz="2000" b="0" i="0" u="none" strike="noStrike" cap="none">
              <a:solidFill>
                <a:schemeClr val="dk1"/>
              </a:solidFill>
              <a:latin typeface="Calibri"/>
              <a:ea typeface="Calibri"/>
              <a:cs typeface="Calibri"/>
              <a:sym typeface="Calibri"/>
            </a:endParaRPr>
          </a:p>
        </p:txBody>
      </p:sp>
      <p:sp>
        <p:nvSpPr>
          <p:cNvPr id="135" name="Shape 135"/>
          <p:cNvSpPr txBox="1"/>
          <p:nvPr/>
        </p:nvSpPr>
        <p:spPr>
          <a:xfrm>
            <a:off x="21775717" y="28780722"/>
            <a:ext cx="5014800" cy="16311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600" b="1" i="1" u="none" strike="noStrike" cap="none">
                <a:solidFill>
                  <a:schemeClr val="dk1"/>
                </a:solidFill>
                <a:latin typeface="Calibri"/>
                <a:ea typeface="Calibri"/>
                <a:cs typeface="Calibri"/>
                <a:sym typeface="Calibri"/>
              </a:rPr>
              <a:t>Figure 07: Percentage of each buoy composition recovered from sampling dates including plastic buoys</a:t>
            </a:r>
            <a:endParaRPr sz="26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br>
              <a:rPr lang="en-US" sz="2000" b="0" i="0" u="none" strike="noStrike" cap="none">
                <a:solidFill>
                  <a:schemeClr val="dk1"/>
                </a:solidFill>
                <a:latin typeface="Calibri"/>
                <a:ea typeface="Calibri"/>
                <a:cs typeface="Calibri"/>
                <a:sym typeface="Calibri"/>
              </a:rPr>
            </a:br>
            <a:endParaRPr sz="2000" b="0" i="0" u="none" strike="noStrike" cap="none">
              <a:solidFill>
                <a:schemeClr val="dk1"/>
              </a:solidFill>
              <a:latin typeface="Calibri"/>
              <a:ea typeface="Calibri"/>
              <a:cs typeface="Calibri"/>
              <a:sym typeface="Calibri"/>
            </a:endParaRPr>
          </a:p>
        </p:txBody>
      </p:sp>
      <p:sp>
        <p:nvSpPr>
          <p:cNvPr id="136" name="Shape 136"/>
          <p:cNvSpPr txBox="1"/>
          <p:nvPr/>
        </p:nvSpPr>
        <p:spPr>
          <a:xfrm>
            <a:off x="27874506" y="26401050"/>
            <a:ext cx="4719429" cy="86151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600" b="1" i="1" u="none" strike="noStrike" cap="none">
                <a:solidFill>
                  <a:schemeClr val="dk1"/>
                </a:solidFill>
                <a:latin typeface="Calibri"/>
                <a:ea typeface="Calibri"/>
                <a:cs typeface="Calibri"/>
                <a:sym typeface="Calibri"/>
              </a:rPr>
              <a:t>Figure 08: Percentage of buoys showing color change</a:t>
            </a:r>
            <a:br>
              <a:rPr lang="en-US" sz="2000" b="0" i="0" u="none" strike="noStrike" cap="none">
                <a:solidFill>
                  <a:schemeClr val="dk1"/>
                </a:solidFill>
                <a:latin typeface="Calibri"/>
                <a:ea typeface="Calibri"/>
                <a:cs typeface="Calibri"/>
                <a:sym typeface="Calibri"/>
              </a:rPr>
            </a:br>
            <a:endParaRPr sz="2000" b="0" i="0" u="none" strike="noStrike" cap="none">
              <a:solidFill>
                <a:schemeClr val="dk1"/>
              </a:solidFill>
              <a:latin typeface="Calibri"/>
              <a:ea typeface="Calibri"/>
              <a:cs typeface="Calibri"/>
              <a:sym typeface="Calibri"/>
            </a:endParaRPr>
          </a:p>
        </p:txBody>
      </p:sp>
      <p:sp>
        <p:nvSpPr>
          <p:cNvPr id="137" name="Shape 137"/>
          <p:cNvSpPr txBox="1"/>
          <p:nvPr/>
        </p:nvSpPr>
        <p:spPr>
          <a:xfrm>
            <a:off x="22000984" y="11488468"/>
            <a:ext cx="4564427" cy="514533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chemeClr val="dk1"/>
              </a:solidFill>
              <a:latin typeface="Calibri"/>
              <a:ea typeface="Calibri"/>
              <a:cs typeface="Calibri"/>
              <a:sym typeface="Calibri"/>
            </a:endParaRPr>
          </a:p>
        </p:txBody>
      </p:sp>
      <p:pic>
        <p:nvPicPr>
          <p:cNvPr id="138" name="Shape 138" descr="https://lh5.googleusercontent.com/vl8pEDKerro_EicsaABzBrLv8u8n0Zhq4nwaMFY4969_m4UXec2hDSjYk9IhNE2qWOWZxK0YskErh8LHdDLpiJppy5vq0-WBPDASKXnBqp2XOGRwvC13TEPp7jjK70aTSW7PyvxL"/>
          <p:cNvPicPr preferRelativeResize="0"/>
          <p:nvPr/>
        </p:nvPicPr>
        <p:blipFill rotWithShape="1">
          <a:blip r:embed="rId9">
            <a:alphaModFix/>
          </a:blip>
          <a:srcRect/>
          <a:stretch/>
        </p:blipFill>
        <p:spPr>
          <a:xfrm>
            <a:off x="1037731" y="164554"/>
            <a:ext cx="3023837" cy="3054535"/>
          </a:xfrm>
          <a:prstGeom prst="rect">
            <a:avLst/>
          </a:prstGeom>
          <a:noFill/>
          <a:ln>
            <a:noFill/>
          </a:ln>
        </p:spPr>
      </p:pic>
      <p:pic>
        <p:nvPicPr>
          <p:cNvPr id="139" name="Shape 139"/>
          <p:cNvPicPr preferRelativeResize="0"/>
          <p:nvPr/>
        </p:nvPicPr>
        <p:blipFill rotWithShape="1">
          <a:blip r:embed="rId10">
            <a:alphaModFix/>
          </a:blip>
          <a:srcRect/>
          <a:stretch/>
        </p:blipFill>
        <p:spPr>
          <a:xfrm>
            <a:off x="40469559" y="196240"/>
            <a:ext cx="2257674" cy="3033749"/>
          </a:xfrm>
          <a:prstGeom prst="rect">
            <a:avLst/>
          </a:prstGeom>
          <a:noFill/>
          <a:ln>
            <a:noFill/>
          </a:ln>
        </p:spPr>
      </p:pic>
      <p:sp>
        <p:nvSpPr>
          <p:cNvPr id="140" name="Shape 140"/>
          <p:cNvSpPr/>
          <p:nvPr/>
        </p:nvSpPr>
        <p:spPr>
          <a:xfrm rot="10800000" flipH="1">
            <a:off x="10677784" y="11292027"/>
            <a:ext cx="9954337" cy="116779"/>
          </a:xfrm>
          <a:prstGeom prst="rect">
            <a:avLst/>
          </a:prstGeom>
          <a:solidFill>
            <a:srgbClr val="95373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600"/>
              <a:buFont typeface="Arial"/>
              <a:buNone/>
            </a:pPr>
            <a:endParaRPr sz="9600" b="0" i="0" u="none" strike="noStrike" cap="none">
              <a:solidFill>
                <a:schemeClr val="dk1"/>
              </a:solidFill>
              <a:latin typeface="Calibri"/>
              <a:ea typeface="Calibri"/>
              <a:cs typeface="Calibri"/>
              <a:sym typeface="Calibri"/>
            </a:endParaRPr>
          </a:p>
        </p:txBody>
      </p:sp>
      <p:sp>
        <p:nvSpPr>
          <p:cNvPr id="141" name="Shape 141"/>
          <p:cNvSpPr/>
          <p:nvPr/>
        </p:nvSpPr>
        <p:spPr>
          <a:xfrm rot="10800000" flipH="1">
            <a:off x="22048117" y="11290135"/>
            <a:ext cx="9954337" cy="116779"/>
          </a:xfrm>
          <a:prstGeom prst="rect">
            <a:avLst/>
          </a:prstGeom>
          <a:solidFill>
            <a:srgbClr val="95373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600"/>
              <a:buFont typeface="Arial"/>
              <a:buNone/>
            </a:pPr>
            <a:endParaRPr sz="9600" b="0" i="0" u="none" strike="noStrike" cap="none">
              <a:solidFill>
                <a:schemeClr val="dk1"/>
              </a:solidFill>
              <a:latin typeface="Calibri"/>
              <a:ea typeface="Calibri"/>
              <a:cs typeface="Calibri"/>
              <a:sym typeface="Calibri"/>
            </a:endParaRPr>
          </a:p>
        </p:txBody>
      </p:sp>
      <p:sp>
        <p:nvSpPr>
          <p:cNvPr id="142" name="Shape 142"/>
          <p:cNvSpPr/>
          <p:nvPr/>
        </p:nvSpPr>
        <p:spPr>
          <a:xfrm rot="10800000" flipH="1">
            <a:off x="21909459" y="11292925"/>
            <a:ext cx="9954337" cy="116779"/>
          </a:xfrm>
          <a:prstGeom prst="rect">
            <a:avLst/>
          </a:prstGeom>
          <a:solidFill>
            <a:srgbClr val="95373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600"/>
              <a:buFont typeface="Arial"/>
              <a:buNone/>
            </a:pPr>
            <a:endParaRPr sz="9600" b="0" i="0" u="none" strike="noStrike" cap="none">
              <a:solidFill>
                <a:schemeClr val="dk1"/>
              </a:solidFill>
              <a:latin typeface="Calibri"/>
              <a:ea typeface="Calibri"/>
              <a:cs typeface="Calibri"/>
              <a:sym typeface="Calibri"/>
            </a:endParaRPr>
          </a:p>
        </p:txBody>
      </p:sp>
      <p:sp>
        <p:nvSpPr>
          <p:cNvPr id="143" name="Shape 143"/>
          <p:cNvSpPr txBox="1"/>
          <p:nvPr/>
        </p:nvSpPr>
        <p:spPr>
          <a:xfrm>
            <a:off x="22407133" y="18618727"/>
            <a:ext cx="9918300" cy="584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chemeClr val="dk1"/>
                </a:solidFill>
                <a:latin typeface="Calibri"/>
                <a:ea typeface="Calibri"/>
                <a:cs typeface="Calibri"/>
                <a:sym typeface="Calibri"/>
              </a:rPr>
              <a:t>After Deployment</a:t>
            </a:r>
            <a:endParaRPr sz="3200" b="1" i="0" u="none" strike="noStrike" cap="none">
              <a:solidFill>
                <a:schemeClr val="dk1"/>
              </a:solidFill>
              <a:latin typeface="Calibri"/>
              <a:ea typeface="Calibri"/>
              <a:cs typeface="Calibri"/>
              <a:sym typeface="Calibri"/>
            </a:endParaRPr>
          </a:p>
        </p:txBody>
      </p:sp>
      <p:pic>
        <p:nvPicPr>
          <p:cNvPr id="144" name="Shape 144"/>
          <p:cNvPicPr preferRelativeResize="0"/>
          <p:nvPr/>
        </p:nvPicPr>
        <p:blipFill rotWithShape="1">
          <a:blip r:embed="rId11">
            <a:alphaModFix/>
          </a:blip>
          <a:srcRect/>
          <a:stretch/>
        </p:blipFill>
        <p:spPr>
          <a:xfrm>
            <a:off x="23280288" y="11459850"/>
            <a:ext cx="7334250" cy="6686550"/>
          </a:xfrm>
          <a:prstGeom prst="rect">
            <a:avLst/>
          </a:prstGeom>
          <a:noFill/>
          <a:ln>
            <a:noFill/>
          </a:ln>
        </p:spPr>
      </p:pic>
      <p:graphicFrame>
        <p:nvGraphicFramePr>
          <p:cNvPr id="145" name="Shape 145"/>
          <p:cNvGraphicFramePr/>
          <p:nvPr/>
        </p:nvGraphicFramePr>
        <p:xfrm>
          <a:off x="21752200" y="4931338"/>
          <a:ext cx="10268850" cy="4001125"/>
        </p:xfrm>
        <a:graphic>
          <a:graphicData uri="http://schemas.openxmlformats.org/drawingml/2006/table">
            <a:tbl>
              <a:tblPr>
                <a:noFill/>
                <a:tableStyleId>{9E2820C6-CB7D-41BA-826F-8424006A2DAB}</a:tableStyleId>
              </a:tblPr>
              <a:tblGrid>
                <a:gridCol w="3422950">
                  <a:extLst>
                    <a:ext uri="{9D8B030D-6E8A-4147-A177-3AD203B41FA5}">
                      <a16:colId xmlns:a16="http://schemas.microsoft.com/office/drawing/2014/main" val="20000"/>
                    </a:ext>
                  </a:extLst>
                </a:gridCol>
                <a:gridCol w="3422950">
                  <a:extLst>
                    <a:ext uri="{9D8B030D-6E8A-4147-A177-3AD203B41FA5}">
                      <a16:colId xmlns:a16="http://schemas.microsoft.com/office/drawing/2014/main" val="20001"/>
                    </a:ext>
                  </a:extLst>
                </a:gridCol>
                <a:gridCol w="3422950">
                  <a:extLst>
                    <a:ext uri="{9D8B030D-6E8A-4147-A177-3AD203B41FA5}">
                      <a16:colId xmlns:a16="http://schemas.microsoft.com/office/drawing/2014/main" val="20002"/>
                    </a:ext>
                  </a:extLst>
                </a:gridCol>
              </a:tblGrid>
              <a:tr h="800225">
                <a:tc>
                  <a:txBody>
                    <a:bodyPr/>
                    <a:lstStyle/>
                    <a:p>
                      <a:pPr marL="0" marR="0" lvl="0" indent="0" algn="l" rtl="0">
                        <a:lnSpc>
                          <a:spcPct val="100000"/>
                        </a:lnSpc>
                        <a:spcBef>
                          <a:spcPts val="0"/>
                        </a:spcBef>
                        <a:spcAft>
                          <a:spcPts val="0"/>
                        </a:spcAft>
                        <a:buClr>
                          <a:srgbClr val="000000"/>
                        </a:buClr>
                        <a:buSzPts val="1100"/>
                        <a:buFont typeface="Arial"/>
                        <a:buNone/>
                      </a:pPr>
                      <a:r>
                        <a:rPr lang="en-US" sz="1800" b="1" u="none" strike="noStrike" cap="none"/>
                        <a:t>Localities</a:t>
                      </a:r>
                      <a:endParaRPr sz="1800" b="1" u="none" strike="noStrike" cap="none"/>
                    </a:p>
                  </a:txBody>
                  <a:tcPr marL="63500" marR="63500" marT="63500" marB="63500"/>
                </a:tc>
                <a:tc>
                  <a:txBody>
                    <a:bodyPr/>
                    <a:lstStyle/>
                    <a:p>
                      <a:pPr marL="0" marR="0" lvl="0" indent="0" algn="l" rtl="0">
                        <a:lnSpc>
                          <a:spcPct val="100000"/>
                        </a:lnSpc>
                        <a:spcBef>
                          <a:spcPts val="0"/>
                        </a:spcBef>
                        <a:spcAft>
                          <a:spcPts val="0"/>
                        </a:spcAft>
                        <a:buClr>
                          <a:srgbClr val="000000"/>
                        </a:buClr>
                        <a:buSzPts val="1100"/>
                        <a:buFont typeface="Arial"/>
                        <a:buNone/>
                      </a:pPr>
                      <a:r>
                        <a:rPr lang="en-US" sz="1800" u="none" strike="noStrike" cap="none"/>
                        <a:t>Location 1: 103rd </a:t>
                      </a:r>
                      <a:endParaRPr sz="1800" u="none" strike="noStrike" cap="none"/>
                    </a:p>
                  </a:txBody>
                  <a:tcPr marL="63500" marR="63500" marT="63500" marB="63500"/>
                </a:tc>
                <a:tc>
                  <a:txBody>
                    <a:bodyPr/>
                    <a:lstStyle/>
                    <a:p>
                      <a:pPr marL="0" marR="0" lvl="0" indent="0" algn="l" rtl="0">
                        <a:lnSpc>
                          <a:spcPct val="100000"/>
                        </a:lnSpc>
                        <a:spcBef>
                          <a:spcPts val="0"/>
                        </a:spcBef>
                        <a:spcAft>
                          <a:spcPts val="0"/>
                        </a:spcAft>
                        <a:buClr>
                          <a:srgbClr val="000000"/>
                        </a:buClr>
                        <a:buSzPts val="1100"/>
                        <a:buFont typeface="Arial"/>
                        <a:buNone/>
                      </a:pPr>
                      <a:r>
                        <a:rPr lang="en-US" sz="1800" u="none" strike="noStrike" cap="none"/>
                        <a:t>Location 2: 116th </a:t>
                      </a:r>
                      <a:endParaRPr sz="1800" u="none" strike="noStrike" cap="none"/>
                    </a:p>
                  </a:txBody>
                  <a:tcPr marL="63500" marR="63500" marT="63500" marB="63500"/>
                </a:tc>
                <a:extLst>
                  <a:ext uri="{0D108BD9-81ED-4DB2-BD59-A6C34878D82A}">
                    <a16:rowId xmlns:a16="http://schemas.microsoft.com/office/drawing/2014/main" val="10000"/>
                  </a:ext>
                </a:extLst>
              </a:tr>
              <a:tr h="800225">
                <a:tc>
                  <a:txBody>
                    <a:bodyPr/>
                    <a:lstStyle/>
                    <a:p>
                      <a:pPr marL="0" marR="0" lvl="0" indent="0" algn="l" rtl="0">
                        <a:lnSpc>
                          <a:spcPct val="100000"/>
                        </a:lnSpc>
                        <a:spcBef>
                          <a:spcPts val="0"/>
                        </a:spcBef>
                        <a:spcAft>
                          <a:spcPts val="0"/>
                        </a:spcAft>
                        <a:buClr>
                          <a:srgbClr val="000000"/>
                        </a:buClr>
                        <a:buSzPts val="1100"/>
                        <a:buFont typeface="Arial"/>
                        <a:buNone/>
                      </a:pPr>
                      <a:r>
                        <a:rPr lang="en-US" sz="1800" u="none" strike="noStrike" cap="none"/>
                        <a:t>Cages 1-3</a:t>
                      </a:r>
                      <a:endParaRPr sz="1800" u="none" strike="noStrike" cap="none"/>
                    </a:p>
                  </a:txBody>
                  <a:tcPr marL="63500" marR="63500" marT="63500" marB="63500"/>
                </a:tc>
                <a:tc>
                  <a:txBody>
                    <a:bodyPr/>
                    <a:lstStyle/>
                    <a:p>
                      <a:pPr marL="0" marR="0" lvl="0" indent="0" algn="l" rtl="0">
                        <a:lnSpc>
                          <a:spcPct val="100000"/>
                        </a:lnSpc>
                        <a:spcBef>
                          <a:spcPts val="0"/>
                        </a:spcBef>
                        <a:spcAft>
                          <a:spcPts val="0"/>
                        </a:spcAft>
                        <a:buClr>
                          <a:srgbClr val="000000"/>
                        </a:buClr>
                        <a:buSzPts val="1100"/>
                        <a:buFont typeface="Arial"/>
                        <a:buNone/>
                      </a:pPr>
                      <a:r>
                        <a:rPr lang="en-US" sz="1800" u="none" strike="noStrike" cap="none"/>
                        <a:t>11-11-16 - 3-25-17</a:t>
                      </a:r>
                      <a:endParaRPr sz="1800" u="none" strike="noStrike" cap="none"/>
                    </a:p>
                  </a:txBody>
                  <a:tcPr marL="63500" marR="63500" marT="63500" marB="63500"/>
                </a:tc>
                <a:tc>
                  <a:txBody>
                    <a:bodyPr/>
                    <a:lstStyle/>
                    <a:p>
                      <a:pPr marL="0" marR="0" lvl="0" indent="0" algn="l" rtl="0">
                        <a:lnSpc>
                          <a:spcPct val="100000"/>
                        </a:lnSpc>
                        <a:spcBef>
                          <a:spcPts val="0"/>
                        </a:spcBef>
                        <a:spcAft>
                          <a:spcPts val="0"/>
                        </a:spcAft>
                        <a:buClr>
                          <a:srgbClr val="000000"/>
                        </a:buClr>
                        <a:buSzPts val="1100"/>
                        <a:buFont typeface="Arial"/>
                        <a:buNone/>
                      </a:pPr>
                      <a:r>
                        <a:rPr lang="en-US" sz="1800" u="none" strike="noStrike" cap="none"/>
                        <a:t>12-3-16 - 3-25-17</a:t>
                      </a:r>
                      <a:endParaRPr sz="1800" u="none" strike="noStrike" cap="none"/>
                    </a:p>
                  </a:txBody>
                  <a:tcPr marL="63500" marR="63500" marT="63500" marB="63500"/>
                </a:tc>
                <a:extLst>
                  <a:ext uri="{0D108BD9-81ED-4DB2-BD59-A6C34878D82A}">
                    <a16:rowId xmlns:a16="http://schemas.microsoft.com/office/drawing/2014/main" val="10001"/>
                  </a:ext>
                </a:extLst>
              </a:tr>
              <a:tr h="800225">
                <a:tc>
                  <a:txBody>
                    <a:bodyPr/>
                    <a:lstStyle/>
                    <a:p>
                      <a:pPr marL="0" marR="0" lvl="0" indent="0" algn="l" rtl="0">
                        <a:lnSpc>
                          <a:spcPct val="100000"/>
                        </a:lnSpc>
                        <a:spcBef>
                          <a:spcPts val="0"/>
                        </a:spcBef>
                        <a:spcAft>
                          <a:spcPts val="0"/>
                        </a:spcAft>
                        <a:buClr>
                          <a:srgbClr val="000000"/>
                        </a:buClr>
                        <a:buSzPts val="1100"/>
                        <a:buFont typeface="Arial"/>
                        <a:buNone/>
                      </a:pPr>
                      <a:r>
                        <a:rPr lang="en-US" sz="1800" u="none" strike="noStrike" cap="none"/>
                        <a:t>Cages 4-6</a:t>
                      </a:r>
                      <a:endParaRPr sz="1800" u="none" strike="noStrike" cap="none"/>
                    </a:p>
                  </a:txBody>
                  <a:tcPr marL="63500" marR="63500" marT="63500" marB="63500"/>
                </a:tc>
                <a:tc>
                  <a:txBody>
                    <a:bodyPr/>
                    <a:lstStyle/>
                    <a:p>
                      <a:pPr marL="0" marR="0" lvl="0" indent="0" algn="l" rtl="0">
                        <a:lnSpc>
                          <a:spcPct val="100000"/>
                        </a:lnSpc>
                        <a:spcBef>
                          <a:spcPts val="0"/>
                        </a:spcBef>
                        <a:spcAft>
                          <a:spcPts val="0"/>
                        </a:spcAft>
                        <a:buClr>
                          <a:srgbClr val="000000"/>
                        </a:buClr>
                        <a:buSzPts val="1100"/>
                        <a:buFont typeface="Arial"/>
                        <a:buNone/>
                      </a:pPr>
                      <a:r>
                        <a:rPr lang="en-US" sz="1800" u="none" strike="noStrike" cap="none"/>
                        <a:t>11-11-16 - 3-25-17</a:t>
                      </a:r>
                      <a:endParaRPr sz="1800" u="none" strike="noStrike" cap="none"/>
                    </a:p>
                  </a:txBody>
                  <a:tcPr marL="63500" marR="63500" marT="63500" marB="63500"/>
                </a:tc>
                <a:tc>
                  <a:txBody>
                    <a:bodyPr/>
                    <a:lstStyle/>
                    <a:p>
                      <a:pPr marL="0" marR="0" lvl="0" indent="0" algn="l" rtl="0">
                        <a:lnSpc>
                          <a:spcPct val="100000"/>
                        </a:lnSpc>
                        <a:spcBef>
                          <a:spcPts val="0"/>
                        </a:spcBef>
                        <a:spcAft>
                          <a:spcPts val="0"/>
                        </a:spcAft>
                        <a:buClr>
                          <a:srgbClr val="000000"/>
                        </a:buClr>
                        <a:buSzPts val="1100"/>
                        <a:buFont typeface="Arial"/>
                        <a:buNone/>
                      </a:pPr>
                      <a:r>
                        <a:rPr lang="en-US" sz="1800" u="none" strike="noStrike" cap="none"/>
                        <a:t>12-3-16 - 3-25-17</a:t>
                      </a:r>
                      <a:endParaRPr sz="1800" u="none" strike="noStrike" cap="none"/>
                    </a:p>
                  </a:txBody>
                  <a:tcPr marL="63500" marR="63500" marT="63500" marB="63500"/>
                </a:tc>
                <a:extLst>
                  <a:ext uri="{0D108BD9-81ED-4DB2-BD59-A6C34878D82A}">
                    <a16:rowId xmlns:a16="http://schemas.microsoft.com/office/drawing/2014/main" val="10002"/>
                  </a:ext>
                </a:extLst>
              </a:tr>
              <a:tr h="800225">
                <a:tc>
                  <a:txBody>
                    <a:bodyPr/>
                    <a:lstStyle/>
                    <a:p>
                      <a:pPr marL="0" marR="0" lvl="0" indent="0" algn="l" rtl="0">
                        <a:lnSpc>
                          <a:spcPct val="100000"/>
                        </a:lnSpc>
                        <a:spcBef>
                          <a:spcPts val="0"/>
                        </a:spcBef>
                        <a:spcAft>
                          <a:spcPts val="0"/>
                        </a:spcAft>
                        <a:buClr>
                          <a:srgbClr val="000000"/>
                        </a:buClr>
                        <a:buSzPts val="1100"/>
                        <a:buFont typeface="Arial"/>
                        <a:buNone/>
                      </a:pPr>
                      <a:r>
                        <a:rPr lang="en-US" sz="1800" u="none" strike="noStrike" cap="none"/>
                        <a:t>Cages 7-9</a:t>
                      </a:r>
                      <a:endParaRPr sz="1800" u="none" strike="noStrike" cap="none"/>
                    </a:p>
                  </a:txBody>
                  <a:tcPr marL="63500" marR="63500" marT="63500" marB="63500"/>
                </a:tc>
                <a:tc>
                  <a:txBody>
                    <a:bodyPr/>
                    <a:lstStyle/>
                    <a:p>
                      <a:pPr marL="0" marR="0" lvl="0" indent="0" algn="l" rtl="0">
                        <a:lnSpc>
                          <a:spcPct val="100000"/>
                        </a:lnSpc>
                        <a:spcBef>
                          <a:spcPts val="0"/>
                        </a:spcBef>
                        <a:spcAft>
                          <a:spcPts val="0"/>
                        </a:spcAft>
                        <a:buClr>
                          <a:srgbClr val="000000"/>
                        </a:buClr>
                        <a:buSzPts val="1100"/>
                        <a:buFont typeface="Arial"/>
                        <a:buNone/>
                      </a:pPr>
                      <a:r>
                        <a:rPr lang="en-US" sz="1800" u="none" strike="noStrike" cap="none"/>
                        <a:t>11-11-16 - 3-25-17</a:t>
                      </a:r>
                      <a:endParaRPr sz="1800" u="none" strike="noStrike" cap="none"/>
                    </a:p>
                  </a:txBody>
                  <a:tcPr marL="63500" marR="63500" marT="63500" marB="63500"/>
                </a:tc>
                <a:tc>
                  <a:txBody>
                    <a:bodyPr/>
                    <a:lstStyle/>
                    <a:p>
                      <a:pPr marL="0" marR="0" lvl="0" indent="0" algn="l" rtl="0">
                        <a:lnSpc>
                          <a:spcPct val="100000"/>
                        </a:lnSpc>
                        <a:spcBef>
                          <a:spcPts val="0"/>
                        </a:spcBef>
                        <a:spcAft>
                          <a:spcPts val="0"/>
                        </a:spcAft>
                        <a:buClr>
                          <a:srgbClr val="000000"/>
                        </a:buClr>
                        <a:buSzPts val="1100"/>
                        <a:buFont typeface="Arial"/>
                        <a:buNone/>
                      </a:pPr>
                      <a:r>
                        <a:rPr lang="en-US" sz="1800" u="none" strike="noStrike" cap="none"/>
                        <a:t>12-3-16 - 3-25-17</a:t>
                      </a:r>
                      <a:endParaRPr sz="1800" u="none" strike="noStrike" cap="none"/>
                    </a:p>
                  </a:txBody>
                  <a:tcPr marL="63500" marR="63500" marT="63500" marB="63500"/>
                </a:tc>
                <a:extLst>
                  <a:ext uri="{0D108BD9-81ED-4DB2-BD59-A6C34878D82A}">
                    <a16:rowId xmlns:a16="http://schemas.microsoft.com/office/drawing/2014/main" val="10003"/>
                  </a:ext>
                </a:extLst>
              </a:tr>
              <a:tr h="800225">
                <a:tc>
                  <a:txBody>
                    <a:bodyPr/>
                    <a:lstStyle/>
                    <a:p>
                      <a:pPr marL="0" marR="0" lvl="0" indent="0" algn="l" rtl="0">
                        <a:lnSpc>
                          <a:spcPct val="100000"/>
                        </a:lnSpc>
                        <a:spcBef>
                          <a:spcPts val="0"/>
                        </a:spcBef>
                        <a:spcAft>
                          <a:spcPts val="0"/>
                        </a:spcAft>
                        <a:buClr>
                          <a:srgbClr val="000000"/>
                        </a:buClr>
                        <a:buSzPts val="1100"/>
                        <a:buFont typeface="Arial"/>
                        <a:buNone/>
                      </a:pPr>
                      <a:r>
                        <a:rPr lang="en-US" sz="1800" u="none" strike="noStrike" cap="none"/>
                        <a:t>Cages 10-12</a:t>
                      </a:r>
                      <a:endParaRPr sz="1800" u="none" strike="noStrike" cap="none"/>
                    </a:p>
                  </a:txBody>
                  <a:tcPr marL="63500" marR="63500" marT="63500" marB="63500"/>
                </a:tc>
                <a:tc>
                  <a:txBody>
                    <a:bodyPr/>
                    <a:lstStyle/>
                    <a:p>
                      <a:pPr marL="0" marR="0" lvl="0" indent="0" algn="l" rtl="0">
                        <a:lnSpc>
                          <a:spcPct val="100000"/>
                        </a:lnSpc>
                        <a:spcBef>
                          <a:spcPts val="0"/>
                        </a:spcBef>
                        <a:spcAft>
                          <a:spcPts val="0"/>
                        </a:spcAft>
                        <a:buClr>
                          <a:srgbClr val="000000"/>
                        </a:buClr>
                        <a:buSzPts val="1100"/>
                        <a:buFont typeface="Arial"/>
                        <a:buNone/>
                      </a:pPr>
                      <a:r>
                        <a:rPr lang="en-US" sz="1800" u="none" strike="noStrike" cap="none"/>
                        <a:t>11-11-16 - 3-25-17</a:t>
                      </a:r>
                      <a:endParaRPr sz="1800" u="none" strike="noStrike" cap="none"/>
                    </a:p>
                  </a:txBody>
                  <a:tcPr marL="63500" marR="63500" marT="63500" marB="63500"/>
                </a:tc>
                <a:tc>
                  <a:txBody>
                    <a:bodyPr/>
                    <a:lstStyle/>
                    <a:p>
                      <a:pPr marL="0" marR="0" lvl="0" indent="0" algn="l" rtl="0">
                        <a:lnSpc>
                          <a:spcPct val="100000"/>
                        </a:lnSpc>
                        <a:spcBef>
                          <a:spcPts val="0"/>
                        </a:spcBef>
                        <a:spcAft>
                          <a:spcPts val="0"/>
                        </a:spcAft>
                        <a:buClr>
                          <a:srgbClr val="000000"/>
                        </a:buClr>
                        <a:buSzPts val="1100"/>
                        <a:buFont typeface="Arial"/>
                        <a:buNone/>
                      </a:pPr>
                      <a:r>
                        <a:rPr lang="en-US" sz="1800" u="none" strike="noStrike" cap="none"/>
                        <a:t>12-3-16 - 3-25-17</a:t>
                      </a:r>
                      <a:endParaRPr sz="1800" u="none" strike="noStrike" cap="none"/>
                    </a:p>
                  </a:txBody>
                  <a:tcPr marL="63500" marR="63500" marT="63500" marB="63500"/>
                </a:tc>
                <a:extLst>
                  <a:ext uri="{0D108BD9-81ED-4DB2-BD59-A6C34878D82A}">
                    <a16:rowId xmlns:a16="http://schemas.microsoft.com/office/drawing/2014/main" val="10004"/>
                  </a:ext>
                </a:extLst>
              </a:tr>
            </a:tbl>
          </a:graphicData>
        </a:graphic>
      </p:graphicFrame>
      <p:graphicFrame>
        <p:nvGraphicFramePr>
          <p:cNvPr id="146" name="Shape 146"/>
          <p:cNvGraphicFramePr/>
          <p:nvPr/>
        </p:nvGraphicFramePr>
        <p:xfrm>
          <a:off x="10976313" y="4872713"/>
          <a:ext cx="9888000" cy="4160625"/>
        </p:xfrm>
        <a:graphic>
          <a:graphicData uri="http://schemas.openxmlformats.org/drawingml/2006/table">
            <a:tbl>
              <a:tblPr>
                <a:noFill/>
                <a:tableStyleId>{9E2820C6-CB7D-41BA-826F-8424006A2DAB}</a:tableStyleId>
              </a:tblPr>
              <a:tblGrid>
                <a:gridCol w="2472000">
                  <a:extLst>
                    <a:ext uri="{9D8B030D-6E8A-4147-A177-3AD203B41FA5}">
                      <a16:colId xmlns:a16="http://schemas.microsoft.com/office/drawing/2014/main" val="20000"/>
                    </a:ext>
                  </a:extLst>
                </a:gridCol>
                <a:gridCol w="2472000">
                  <a:extLst>
                    <a:ext uri="{9D8B030D-6E8A-4147-A177-3AD203B41FA5}">
                      <a16:colId xmlns:a16="http://schemas.microsoft.com/office/drawing/2014/main" val="20001"/>
                    </a:ext>
                  </a:extLst>
                </a:gridCol>
                <a:gridCol w="2472000">
                  <a:extLst>
                    <a:ext uri="{9D8B030D-6E8A-4147-A177-3AD203B41FA5}">
                      <a16:colId xmlns:a16="http://schemas.microsoft.com/office/drawing/2014/main" val="20002"/>
                    </a:ext>
                  </a:extLst>
                </a:gridCol>
                <a:gridCol w="2472000">
                  <a:extLst>
                    <a:ext uri="{9D8B030D-6E8A-4147-A177-3AD203B41FA5}">
                      <a16:colId xmlns:a16="http://schemas.microsoft.com/office/drawing/2014/main" val="20003"/>
                    </a:ext>
                  </a:extLst>
                </a:gridCol>
              </a:tblGrid>
              <a:tr h="832125">
                <a:tc>
                  <a:txBody>
                    <a:bodyPr/>
                    <a:lstStyle/>
                    <a:p>
                      <a:pPr marL="0" marR="0" lvl="0" indent="0" algn="l" rtl="0">
                        <a:lnSpc>
                          <a:spcPct val="100000"/>
                        </a:lnSpc>
                        <a:spcBef>
                          <a:spcPts val="0"/>
                        </a:spcBef>
                        <a:spcAft>
                          <a:spcPts val="0"/>
                        </a:spcAft>
                        <a:buClr>
                          <a:srgbClr val="000000"/>
                        </a:buClr>
                        <a:buSzPts val="1100"/>
                        <a:buFont typeface="Arial"/>
                        <a:buNone/>
                      </a:pPr>
                      <a:r>
                        <a:rPr lang="en-US" sz="1800" b="1" u="none" strike="noStrike" cap="none"/>
                        <a:t>Buoy Type</a:t>
                      </a:r>
                      <a:endParaRPr sz="1800" b="1" u="none" strike="noStrike" cap="none"/>
                    </a:p>
                  </a:txBody>
                  <a:tcPr marL="63500" marR="63500" marT="63500" marB="63500"/>
                </a:tc>
                <a:tc>
                  <a:txBody>
                    <a:bodyPr/>
                    <a:lstStyle/>
                    <a:p>
                      <a:pPr marL="0" marR="0" lvl="0" indent="0" algn="l" rtl="0">
                        <a:lnSpc>
                          <a:spcPct val="100000"/>
                        </a:lnSpc>
                        <a:spcBef>
                          <a:spcPts val="0"/>
                        </a:spcBef>
                        <a:spcAft>
                          <a:spcPts val="0"/>
                        </a:spcAft>
                        <a:buClr>
                          <a:srgbClr val="000000"/>
                        </a:buClr>
                        <a:buSzPts val="1100"/>
                        <a:buFont typeface="Arial"/>
                        <a:buNone/>
                      </a:pPr>
                      <a:r>
                        <a:rPr lang="en-US" sz="1800" u="none" strike="noStrike" cap="none"/>
                        <a:t>Mycelium</a:t>
                      </a:r>
                      <a:endParaRPr sz="1800" u="none" strike="noStrike" cap="none"/>
                    </a:p>
                  </a:txBody>
                  <a:tcPr marL="63500" marR="63500" marT="63500" marB="63500"/>
                </a:tc>
                <a:tc>
                  <a:txBody>
                    <a:bodyPr/>
                    <a:lstStyle/>
                    <a:p>
                      <a:pPr marL="0" marR="0" lvl="0" indent="0" algn="l" rtl="0">
                        <a:lnSpc>
                          <a:spcPct val="100000"/>
                        </a:lnSpc>
                        <a:spcBef>
                          <a:spcPts val="0"/>
                        </a:spcBef>
                        <a:spcAft>
                          <a:spcPts val="0"/>
                        </a:spcAft>
                        <a:buClr>
                          <a:srgbClr val="000000"/>
                        </a:buClr>
                        <a:buSzPts val="1100"/>
                        <a:buFont typeface="Arial"/>
                        <a:buNone/>
                      </a:pPr>
                      <a:r>
                        <a:rPr lang="en-US" sz="1800" u="none" strike="noStrike" cap="none"/>
                        <a:t>Mixture</a:t>
                      </a:r>
                      <a:endParaRPr sz="1800" u="none" strike="noStrike" cap="none"/>
                    </a:p>
                  </a:txBody>
                  <a:tcPr marL="63500" marR="63500" marT="63500" marB="63500"/>
                </a:tc>
                <a:tc>
                  <a:txBody>
                    <a:bodyPr/>
                    <a:lstStyle/>
                    <a:p>
                      <a:pPr marL="0" marR="0" lvl="0" indent="0" algn="l" rtl="0">
                        <a:lnSpc>
                          <a:spcPct val="100000"/>
                        </a:lnSpc>
                        <a:spcBef>
                          <a:spcPts val="0"/>
                        </a:spcBef>
                        <a:spcAft>
                          <a:spcPts val="0"/>
                        </a:spcAft>
                        <a:buClr>
                          <a:srgbClr val="000000"/>
                        </a:buClr>
                        <a:buSzPts val="1100"/>
                        <a:buFont typeface="Arial"/>
                        <a:buNone/>
                      </a:pPr>
                      <a:r>
                        <a:rPr lang="en-US" sz="1800" u="none" strike="noStrike" cap="none"/>
                        <a:t>Coating</a:t>
                      </a:r>
                      <a:endParaRPr sz="1800" u="none" strike="noStrike" cap="none"/>
                    </a:p>
                  </a:txBody>
                  <a:tcPr marL="63500" marR="63500" marT="63500" marB="63500"/>
                </a:tc>
                <a:extLst>
                  <a:ext uri="{0D108BD9-81ED-4DB2-BD59-A6C34878D82A}">
                    <a16:rowId xmlns:a16="http://schemas.microsoft.com/office/drawing/2014/main" val="10000"/>
                  </a:ext>
                </a:extLst>
              </a:tr>
              <a:tr h="832125">
                <a:tc>
                  <a:txBody>
                    <a:bodyPr/>
                    <a:lstStyle/>
                    <a:p>
                      <a:pPr marL="0" marR="0" lvl="0" indent="0" algn="l" rtl="0">
                        <a:lnSpc>
                          <a:spcPct val="100000"/>
                        </a:lnSpc>
                        <a:spcBef>
                          <a:spcPts val="0"/>
                        </a:spcBef>
                        <a:spcAft>
                          <a:spcPts val="0"/>
                        </a:spcAft>
                        <a:buClr>
                          <a:srgbClr val="000000"/>
                        </a:buClr>
                        <a:buSzPts val="1100"/>
                        <a:buFont typeface="Arial"/>
                        <a:buNone/>
                      </a:pPr>
                      <a:r>
                        <a:rPr lang="en-US" sz="1800" u="none" strike="noStrike" cap="none"/>
                        <a:t>Raw</a:t>
                      </a:r>
                      <a:endParaRPr sz="1800" u="none" strike="noStrike" cap="none"/>
                    </a:p>
                  </a:txBody>
                  <a:tcPr marL="63500" marR="63500" marT="63500" marB="63500"/>
                </a:tc>
                <a:tc>
                  <a:txBody>
                    <a:bodyPr/>
                    <a:lstStyle/>
                    <a:p>
                      <a:pPr marL="0" marR="0" lvl="0" indent="0" algn="l" rtl="0">
                        <a:lnSpc>
                          <a:spcPct val="100000"/>
                        </a:lnSpc>
                        <a:spcBef>
                          <a:spcPts val="0"/>
                        </a:spcBef>
                        <a:spcAft>
                          <a:spcPts val="0"/>
                        </a:spcAft>
                        <a:buClr>
                          <a:srgbClr val="000000"/>
                        </a:buClr>
                        <a:buSzPts val="1100"/>
                        <a:buFont typeface="Arial"/>
                        <a:buNone/>
                      </a:pPr>
                      <a:r>
                        <a:rPr lang="en-US" sz="1800" u="none" strike="noStrike" cap="none"/>
                        <a:t>PC</a:t>
                      </a:r>
                      <a:endParaRPr sz="1800" u="none" strike="noStrike" cap="none"/>
                    </a:p>
                  </a:txBody>
                  <a:tcPr marL="63500" marR="63500" marT="63500" marB="63500"/>
                </a:tc>
                <a:tc>
                  <a:txBody>
                    <a:bodyPr/>
                    <a:lstStyle/>
                    <a:p>
                      <a:pPr marL="0" marR="0" lvl="0" indent="0" algn="l" rtl="0">
                        <a:lnSpc>
                          <a:spcPct val="100000"/>
                        </a:lnSpc>
                        <a:spcBef>
                          <a:spcPts val="0"/>
                        </a:spcBef>
                        <a:spcAft>
                          <a:spcPts val="0"/>
                        </a:spcAft>
                        <a:buClr>
                          <a:srgbClr val="000000"/>
                        </a:buClr>
                        <a:buSzPts val="1100"/>
                        <a:buFont typeface="Arial"/>
                        <a:buNone/>
                      </a:pPr>
                      <a:r>
                        <a:rPr lang="en-US" sz="1800" u="none" strike="noStrike" cap="none"/>
                        <a:t>Hemp Fines</a:t>
                      </a:r>
                      <a:endParaRPr sz="1800" u="none" strike="noStrike" cap="none"/>
                    </a:p>
                  </a:txBody>
                  <a:tcPr marL="63500" marR="63500" marT="63500" marB="63500"/>
                </a:tc>
                <a:tc>
                  <a:txBody>
                    <a:bodyPr/>
                    <a:lstStyle/>
                    <a:p>
                      <a:pPr marL="0" marR="0" lvl="0" indent="0" algn="l" rtl="0">
                        <a:lnSpc>
                          <a:spcPct val="100000"/>
                        </a:lnSpc>
                        <a:spcBef>
                          <a:spcPts val="0"/>
                        </a:spcBef>
                        <a:spcAft>
                          <a:spcPts val="0"/>
                        </a:spcAft>
                        <a:buClr>
                          <a:srgbClr val="000000"/>
                        </a:buClr>
                        <a:buSzPts val="1100"/>
                        <a:buFont typeface="Arial"/>
                        <a:buNone/>
                      </a:pPr>
                      <a:r>
                        <a:rPr lang="en-US" sz="1800" u="none" strike="noStrike" cap="none"/>
                        <a:t>N/A</a:t>
                      </a:r>
                      <a:endParaRPr sz="1800" u="none" strike="noStrike" cap="none"/>
                    </a:p>
                  </a:txBody>
                  <a:tcPr marL="63500" marR="63500" marT="63500" marB="63500"/>
                </a:tc>
                <a:extLst>
                  <a:ext uri="{0D108BD9-81ED-4DB2-BD59-A6C34878D82A}">
                    <a16:rowId xmlns:a16="http://schemas.microsoft.com/office/drawing/2014/main" val="10001"/>
                  </a:ext>
                </a:extLst>
              </a:tr>
              <a:tr h="832125">
                <a:tc>
                  <a:txBody>
                    <a:bodyPr/>
                    <a:lstStyle/>
                    <a:p>
                      <a:pPr marL="0" marR="0" lvl="0" indent="0" algn="l" rtl="0">
                        <a:lnSpc>
                          <a:spcPct val="100000"/>
                        </a:lnSpc>
                        <a:spcBef>
                          <a:spcPts val="0"/>
                        </a:spcBef>
                        <a:spcAft>
                          <a:spcPts val="0"/>
                        </a:spcAft>
                        <a:buClr>
                          <a:srgbClr val="000000"/>
                        </a:buClr>
                        <a:buSzPts val="1100"/>
                        <a:buFont typeface="Arial"/>
                        <a:buNone/>
                      </a:pPr>
                      <a:r>
                        <a:rPr lang="en-US" sz="1800" u="none" strike="noStrike" cap="none"/>
                        <a:t>HK</a:t>
                      </a:r>
                      <a:endParaRPr sz="1800" u="none" strike="noStrike" cap="none"/>
                    </a:p>
                  </a:txBody>
                  <a:tcPr marL="63500" marR="63500" marT="63500" marB="63500"/>
                </a:tc>
                <a:tc>
                  <a:txBody>
                    <a:bodyPr/>
                    <a:lstStyle/>
                    <a:p>
                      <a:pPr marL="0" marR="0" lvl="0" indent="0" algn="l" rtl="0">
                        <a:lnSpc>
                          <a:spcPct val="100000"/>
                        </a:lnSpc>
                        <a:spcBef>
                          <a:spcPts val="0"/>
                        </a:spcBef>
                        <a:spcAft>
                          <a:spcPts val="0"/>
                        </a:spcAft>
                        <a:buClr>
                          <a:srgbClr val="000000"/>
                        </a:buClr>
                        <a:buSzPts val="1100"/>
                        <a:buFont typeface="Arial"/>
                        <a:buNone/>
                      </a:pPr>
                      <a:r>
                        <a:rPr lang="en-US" sz="1800" u="none" strike="noStrike" cap="none"/>
                        <a:t>PC</a:t>
                      </a:r>
                      <a:endParaRPr sz="1800" u="none" strike="noStrike" cap="none"/>
                    </a:p>
                  </a:txBody>
                  <a:tcPr marL="63500" marR="63500" marT="63500" marB="63500"/>
                </a:tc>
                <a:tc>
                  <a:txBody>
                    <a:bodyPr/>
                    <a:lstStyle/>
                    <a:p>
                      <a:pPr marL="0" marR="0" lvl="0" indent="0" algn="l" rtl="0">
                        <a:lnSpc>
                          <a:spcPct val="100000"/>
                        </a:lnSpc>
                        <a:spcBef>
                          <a:spcPts val="0"/>
                        </a:spcBef>
                        <a:spcAft>
                          <a:spcPts val="0"/>
                        </a:spcAft>
                        <a:buClr>
                          <a:srgbClr val="000000"/>
                        </a:buClr>
                        <a:buSzPts val="1100"/>
                        <a:buFont typeface="Arial"/>
                        <a:buNone/>
                      </a:pPr>
                      <a:r>
                        <a:rPr lang="en-US" sz="1800" u="none" strike="noStrike" cap="none"/>
                        <a:t>Hemp/Corn</a:t>
                      </a:r>
                      <a:endParaRPr sz="1800" u="none" strike="noStrike" cap="none"/>
                    </a:p>
                  </a:txBody>
                  <a:tcPr marL="63500" marR="63500" marT="63500" marB="63500"/>
                </a:tc>
                <a:tc>
                  <a:txBody>
                    <a:bodyPr/>
                    <a:lstStyle/>
                    <a:p>
                      <a:pPr marL="0" marR="0" lvl="0" indent="0" algn="l" rtl="0">
                        <a:lnSpc>
                          <a:spcPct val="100000"/>
                        </a:lnSpc>
                        <a:spcBef>
                          <a:spcPts val="0"/>
                        </a:spcBef>
                        <a:spcAft>
                          <a:spcPts val="0"/>
                        </a:spcAft>
                        <a:buClr>
                          <a:srgbClr val="000000"/>
                        </a:buClr>
                        <a:buSzPts val="1100"/>
                        <a:buFont typeface="Arial"/>
                        <a:buNone/>
                      </a:pPr>
                      <a:r>
                        <a:rPr lang="en-US" sz="1800" u="none" strike="noStrike" cap="none"/>
                        <a:t>Synthetic Epaint</a:t>
                      </a:r>
                      <a:endParaRPr sz="1800" u="none" strike="noStrike" cap="none"/>
                    </a:p>
                  </a:txBody>
                  <a:tcPr marL="63500" marR="63500" marT="63500" marB="63500"/>
                </a:tc>
                <a:extLst>
                  <a:ext uri="{0D108BD9-81ED-4DB2-BD59-A6C34878D82A}">
                    <a16:rowId xmlns:a16="http://schemas.microsoft.com/office/drawing/2014/main" val="10002"/>
                  </a:ext>
                </a:extLst>
              </a:tr>
              <a:tr h="832125">
                <a:tc>
                  <a:txBody>
                    <a:bodyPr/>
                    <a:lstStyle/>
                    <a:p>
                      <a:pPr marL="0" marR="0" lvl="0" indent="0" algn="l" rtl="0">
                        <a:lnSpc>
                          <a:spcPct val="100000"/>
                        </a:lnSpc>
                        <a:spcBef>
                          <a:spcPts val="0"/>
                        </a:spcBef>
                        <a:spcAft>
                          <a:spcPts val="0"/>
                        </a:spcAft>
                        <a:buClr>
                          <a:srgbClr val="000000"/>
                        </a:buClr>
                        <a:buSzPts val="1100"/>
                        <a:buFont typeface="Arial"/>
                        <a:buNone/>
                      </a:pPr>
                      <a:r>
                        <a:rPr lang="en-US" sz="1800" u="none" strike="noStrike" cap="none"/>
                        <a:t>G1</a:t>
                      </a:r>
                      <a:endParaRPr sz="1800" u="none" strike="noStrike" cap="none"/>
                    </a:p>
                  </a:txBody>
                  <a:tcPr marL="63500" marR="63500" marT="63500" marB="63500"/>
                </a:tc>
                <a:tc>
                  <a:txBody>
                    <a:bodyPr/>
                    <a:lstStyle/>
                    <a:p>
                      <a:pPr marL="0" marR="0" lvl="0" indent="0" algn="l" rtl="0">
                        <a:lnSpc>
                          <a:spcPct val="100000"/>
                        </a:lnSpc>
                        <a:spcBef>
                          <a:spcPts val="0"/>
                        </a:spcBef>
                        <a:spcAft>
                          <a:spcPts val="0"/>
                        </a:spcAft>
                        <a:buClr>
                          <a:srgbClr val="000000"/>
                        </a:buClr>
                        <a:buSzPts val="1100"/>
                        <a:buFont typeface="Arial"/>
                        <a:buNone/>
                      </a:pPr>
                      <a:r>
                        <a:rPr lang="en-US" sz="1800" u="none" strike="noStrike" cap="none"/>
                        <a:t>GR</a:t>
                      </a:r>
                      <a:endParaRPr sz="1800" u="none" strike="noStrike" cap="none"/>
                    </a:p>
                  </a:txBody>
                  <a:tcPr marL="63500" marR="63500" marT="63500" marB="63500"/>
                </a:tc>
                <a:tc>
                  <a:txBody>
                    <a:bodyPr/>
                    <a:lstStyle/>
                    <a:p>
                      <a:pPr marL="0" marR="0" lvl="0" indent="0" algn="l" rtl="0">
                        <a:lnSpc>
                          <a:spcPct val="100000"/>
                        </a:lnSpc>
                        <a:spcBef>
                          <a:spcPts val="0"/>
                        </a:spcBef>
                        <a:spcAft>
                          <a:spcPts val="0"/>
                        </a:spcAft>
                        <a:buClr>
                          <a:srgbClr val="000000"/>
                        </a:buClr>
                        <a:buSzPts val="1100"/>
                        <a:buFont typeface="Arial"/>
                        <a:buNone/>
                      </a:pPr>
                      <a:r>
                        <a:rPr lang="en-US" sz="1800" u="none" strike="noStrike" cap="none"/>
                        <a:t>Hemp/Corn</a:t>
                      </a:r>
                      <a:endParaRPr sz="1800" u="none" strike="noStrike" cap="none"/>
                    </a:p>
                  </a:txBody>
                  <a:tcPr marL="63500" marR="63500" marT="63500" marB="63500"/>
                </a:tc>
                <a:tc>
                  <a:txBody>
                    <a:bodyPr/>
                    <a:lstStyle/>
                    <a:p>
                      <a:pPr marL="0" marR="0" lvl="0" indent="0" algn="l" rtl="0">
                        <a:lnSpc>
                          <a:spcPct val="100000"/>
                        </a:lnSpc>
                        <a:spcBef>
                          <a:spcPts val="0"/>
                        </a:spcBef>
                        <a:spcAft>
                          <a:spcPts val="0"/>
                        </a:spcAft>
                        <a:buClr>
                          <a:srgbClr val="000000"/>
                        </a:buClr>
                        <a:buSzPts val="1100"/>
                        <a:buFont typeface="Arial"/>
                        <a:buNone/>
                      </a:pPr>
                      <a:r>
                        <a:rPr lang="en-US" sz="1800" u="none" strike="noStrike" cap="none"/>
                        <a:t>Synthetic Epaint</a:t>
                      </a:r>
                      <a:endParaRPr sz="1800" u="none" strike="noStrike" cap="none"/>
                    </a:p>
                  </a:txBody>
                  <a:tcPr marL="63500" marR="63500" marT="63500" marB="63500"/>
                </a:tc>
                <a:extLst>
                  <a:ext uri="{0D108BD9-81ED-4DB2-BD59-A6C34878D82A}">
                    <a16:rowId xmlns:a16="http://schemas.microsoft.com/office/drawing/2014/main" val="10003"/>
                  </a:ext>
                </a:extLst>
              </a:tr>
              <a:tr h="832125">
                <a:tc>
                  <a:txBody>
                    <a:bodyPr/>
                    <a:lstStyle/>
                    <a:p>
                      <a:pPr marL="0" marR="0" lvl="0" indent="0" algn="l" rtl="0">
                        <a:lnSpc>
                          <a:spcPct val="100000"/>
                        </a:lnSpc>
                        <a:spcBef>
                          <a:spcPts val="0"/>
                        </a:spcBef>
                        <a:spcAft>
                          <a:spcPts val="0"/>
                        </a:spcAft>
                        <a:buClr>
                          <a:srgbClr val="000000"/>
                        </a:buClr>
                        <a:buSzPts val="1100"/>
                        <a:buFont typeface="Arial"/>
                        <a:buNone/>
                      </a:pPr>
                      <a:r>
                        <a:rPr lang="en-US" sz="1800" u="none" strike="noStrike" cap="none"/>
                        <a:t>G2</a:t>
                      </a:r>
                      <a:endParaRPr sz="1800" u="none" strike="noStrike" cap="none"/>
                    </a:p>
                  </a:txBody>
                  <a:tcPr marL="63500" marR="63500" marT="63500" marB="63500"/>
                </a:tc>
                <a:tc>
                  <a:txBody>
                    <a:bodyPr/>
                    <a:lstStyle/>
                    <a:p>
                      <a:pPr marL="0" marR="0" lvl="0" indent="0" algn="l" rtl="0">
                        <a:lnSpc>
                          <a:spcPct val="100000"/>
                        </a:lnSpc>
                        <a:spcBef>
                          <a:spcPts val="0"/>
                        </a:spcBef>
                        <a:spcAft>
                          <a:spcPts val="0"/>
                        </a:spcAft>
                        <a:buClr>
                          <a:srgbClr val="000000"/>
                        </a:buClr>
                        <a:buSzPts val="1100"/>
                        <a:buFont typeface="Arial"/>
                        <a:buNone/>
                      </a:pPr>
                      <a:r>
                        <a:rPr lang="en-US" sz="1800" u="none" strike="noStrike" cap="none"/>
                        <a:t>GR</a:t>
                      </a:r>
                      <a:endParaRPr sz="1800" u="none" strike="noStrike" cap="none"/>
                    </a:p>
                  </a:txBody>
                  <a:tcPr marL="63500" marR="63500" marT="63500" marB="63500"/>
                </a:tc>
                <a:tc>
                  <a:txBody>
                    <a:bodyPr/>
                    <a:lstStyle/>
                    <a:p>
                      <a:pPr marL="0" marR="0" lvl="0" indent="0" algn="l" rtl="0">
                        <a:lnSpc>
                          <a:spcPct val="100000"/>
                        </a:lnSpc>
                        <a:spcBef>
                          <a:spcPts val="0"/>
                        </a:spcBef>
                        <a:spcAft>
                          <a:spcPts val="0"/>
                        </a:spcAft>
                        <a:buClr>
                          <a:srgbClr val="000000"/>
                        </a:buClr>
                        <a:buSzPts val="1100"/>
                        <a:buFont typeface="Arial"/>
                        <a:buNone/>
                      </a:pPr>
                      <a:r>
                        <a:rPr lang="en-US" sz="1800" u="none" strike="noStrike" cap="none"/>
                        <a:t>Hemp/Kenaf</a:t>
                      </a:r>
                      <a:endParaRPr sz="1800" u="none" strike="noStrike" cap="none"/>
                    </a:p>
                  </a:txBody>
                  <a:tcPr marL="63500" marR="63500" marT="63500" marB="63500"/>
                </a:tc>
                <a:tc>
                  <a:txBody>
                    <a:bodyPr/>
                    <a:lstStyle/>
                    <a:p>
                      <a:pPr marL="0" marR="0" lvl="0" indent="0" algn="l" rtl="0">
                        <a:lnSpc>
                          <a:spcPct val="100000"/>
                        </a:lnSpc>
                        <a:spcBef>
                          <a:spcPts val="0"/>
                        </a:spcBef>
                        <a:spcAft>
                          <a:spcPts val="0"/>
                        </a:spcAft>
                        <a:buClr>
                          <a:srgbClr val="000000"/>
                        </a:buClr>
                        <a:buSzPts val="1100"/>
                        <a:buFont typeface="Arial"/>
                        <a:buNone/>
                      </a:pPr>
                      <a:r>
                        <a:rPr lang="en-US" sz="1800" u="none" strike="noStrike" cap="none"/>
                        <a:t>40% biobased epoxy</a:t>
                      </a:r>
                      <a:endParaRPr sz="1800" u="none" strike="noStrike" cap="none"/>
                    </a:p>
                  </a:txBody>
                  <a:tcPr marL="63500" marR="63500" marT="63500" marB="63500"/>
                </a:tc>
                <a:extLst>
                  <a:ext uri="{0D108BD9-81ED-4DB2-BD59-A6C34878D82A}">
                    <a16:rowId xmlns:a16="http://schemas.microsoft.com/office/drawing/2014/main" val="10004"/>
                  </a:ext>
                </a:extLst>
              </a:tr>
            </a:tbl>
          </a:graphicData>
        </a:graphic>
      </p:graphicFrame>
      <p:sp>
        <p:nvSpPr>
          <p:cNvPr id="147" name="Shape 147"/>
          <p:cNvSpPr txBox="1"/>
          <p:nvPr/>
        </p:nvSpPr>
        <p:spPr>
          <a:xfrm>
            <a:off x="11142609" y="18661200"/>
            <a:ext cx="9918300" cy="5021707"/>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0000"/>
              </a:buClr>
              <a:buSzPts val="3200"/>
              <a:buFont typeface="Arial"/>
              <a:buNone/>
            </a:pPr>
            <a:r>
              <a:rPr lang="en-US" sz="3200" b="1" i="0" u="none" strike="noStrike" cap="none">
                <a:solidFill>
                  <a:schemeClr val="dk1"/>
                </a:solidFill>
                <a:latin typeface="Calibri"/>
                <a:ea typeface="Calibri"/>
                <a:cs typeface="Calibri"/>
                <a:sym typeface="Calibri"/>
              </a:rPr>
              <a:t>Before Deployment </a:t>
            </a:r>
            <a:r>
              <a:rPr lang="en-US" sz="3200" b="0" i="0" u="none" strike="noStrike" cap="none">
                <a:solidFill>
                  <a:schemeClr val="dk1"/>
                </a:solidFill>
                <a:latin typeface="Calibri"/>
                <a:ea typeface="Calibri"/>
                <a:cs typeface="Calibri"/>
                <a:sym typeface="Calibri"/>
              </a:rPr>
              <a:t>The buoys before deployment are shown below separated by composition in Figure 05. As you can see, all the buoys are in their molded form and coded dependent on which type of buoy. All the buoys were placed in the water at the same deployment sight, on two deployment days. The 6 white buoys are the raw samples, the buoys second from the left are the Hemp/Kenaf samples and the following are the G1 and G2 samples of hemp and corn with different waterproof coatings.</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200"/>
              <a:buFont typeface="Arial"/>
              <a:buNone/>
            </a:pPr>
            <a:endParaRPr sz="3200" b="1" i="0" u="none" strike="noStrike" cap="none">
              <a:solidFill>
                <a:schemeClr val="dk1"/>
              </a:solidFill>
              <a:latin typeface="Calibri"/>
              <a:ea typeface="Calibri"/>
              <a:cs typeface="Calibri"/>
              <a:sym typeface="Calibri"/>
            </a:endParaRPr>
          </a:p>
        </p:txBody>
      </p:sp>
      <p:sp>
        <p:nvSpPr>
          <p:cNvPr id="148" name="Shape 148"/>
          <p:cNvSpPr txBox="1"/>
          <p:nvPr/>
        </p:nvSpPr>
        <p:spPr>
          <a:xfrm>
            <a:off x="33286666" y="28514591"/>
            <a:ext cx="9767039" cy="67178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chemeClr val="dk1"/>
                </a:solidFill>
                <a:latin typeface="Arial Black"/>
                <a:ea typeface="Arial Black"/>
                <a:cs typeface="Arial Black"/>
                <a:sym typeface="Arial Black"/>
              </a:rPr>
              <a:t>Bibliography</a:t>
            </a:r>
            <a:endParaRPr sz="1400" b="0" i="0" u="none" strike="noStrike" cap="none">
              <a:solidFill>
                <a:srgbClr val="000000"/>
              </a:solidFill>
              <a:latin typeface="Arial"/>
              <a:ea typeface="Arial"/>
              <a:cs typeface="Arial"/>
              <a:sym typeface="Arial"/>
            </a:endParaRPr>
          </a:p>
        </p:txBody>
      </p:sp>
      <p:sp>
        <p:nvSpPr>
          <p:cNvPr id="149" name="Shape 149"/>
          <p:cNvSpPr/>
          <p:nvPr/>
        </p:nvSpPr>
        <p:spPr>
          <a:xfrm>
            <a:off x="33302000" y="29143322"/>
            <a:ext cx="9857035" cy="85537"/>
          </a:xfrm>
          <a:prstGeom prst="rect">
            <a:avLst/>
          </a:prstGeom>
          <a:solidFill>
            <a:srgbClr val="95373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600"/>
              <a:buFont typeface="Arial"/>
              <a:buNone/>
            </a:pPr>
            <a:endParaRPr sz="9600" b="0" i="0" u="none" strike="noStrike" cap="none">
              <a:solidFill>
                <a:schemeClr val="dk1"/>
              </a:solidFill>
              <a:latin typeface="Calibri"/>
              <a:ea typeface="Calibri"/>
              <a:cs typeface="Calibri"/>
              <a:sym typeface="Calibri"/>
            </a:endParaRPr>
          </a:p>
        </p:txBody>
      </p:sp>
      <p:sp>
        <p:nvSpPr>
          <p:cNvPr id="150" name="Shape 150"/>
          <p:cNvSpPr txBox="1"/>
          <p:nvPr/>
        </p:nvSpPr>
        <p:spPr>
          <a:xfrm>
            <a:off x="33096003" y="29239841"/>
            <a:ext cx="10269000" cy="2721900"/>
          </a:xfrm>
          <a:prstGeom prst="rect">
            <a:avLst/>
          </a:prstGeom>
          <a:noFill/>
          <a:ln>
            <a:noFill/>
          </a:ln>
        </p:spPr>
        <p:txBody>
          <a:bodyPr spcFirstLastPara="1" wrap="square" lIns="91425" tIns="45700" rIns="91425" bIns="45700" anchor="t" anchorCtr="0">
            <a:noAutofit/>
          </a:bodyPr>
          <a:lstStyle/>
          <a:p>
            <a:pPr marL="0" lvl="0" indent="0" rtl="0">
              <a:lnSpc>
                <a:spcPct val="115000"/>
              </a:lnSpc>
              <a:spcBef>
                <a:spcPts val="0"/>
              </a:spcBef>
              <a:spcAft>
                <a:spcPts val="0"/>
              </a:spcAft>
              <a:buClr>
                <a:schemeClr val="dk1"/>
              </a:buClr>
              <a:buSzPts val="1100"/>
              <a:buFont typeface="Arial"/>
              <a:buNone/>
            </a:pPr>
            <a:r>
              <a:rPr lang="en-US" sz="800">
                <a:solidFill>
                  <a:schemeClr val="dk1"/>
                </a:solidFill>
                <a:latin typeface="Times New Roman"/>
                <a:ea typeface="Times New Roman"/>
                <a:cs typeface="Times New Roman"/>
                <a:sym typeface="Times New Roman"/>
              </a:rPr>
              <a:t>Arifin, Y., &amp; Yusuf, Y. (2013). Mycelium Fibers as New Resource for Environmental Sustainability. </a:t>
            </a:r>
            <a:r>
              <a:rPr lang="en-US" sz="800" i="1">
                <a:solidFill>
                  <a:schemeClr val="dk1"/>
                </a:solidFill>
                <a:latin typeface="Times New Roman"/>
                <a:ea typeface="Times New Roman"/>
                <a:cs typeface="Times New Roman"/>
                <a:sym typeface="Times New Roman"/>
              </a:rPr>
              <a:t>Procedia Engineering,</a:t>
            </a:r>
            <a:r>
              <a:rPr lang="en-US" sz="800">
                <a:solidFill>
                  <a:schemeClr val="dk1"/>
                </a:solidFill>
                <a:latin typeface="Times New Roman"/>
                <a:ea typeface="Times New Roman"/>
                <a:cs typeface="Times New Roman"/>
                <a:sym typeface="Times New Roman"/>
              </a:rPr>
              <a:t> </a:t>
            </a:r>
            <a:r>
              <a:rPr lang="en-US" sz="800" i="1">
                <a:solidFill>
                  <a:schemeClr val="dk1"/>
                </a:solidFill>
                <a:latin typeface="Times New Roman"/>
                <a:ea typeface="Times New Roman"/>
                <a:cs typeface="Times New Roman"/>
                <a:sym typeface="Times New Roman"/>
              </a:rPr>
              <a:t>53</a:t>
            </a:r>
            <a:r>
              <a:rPr lang="en-US" sz="800">
                <a:solidFill>
                  <a:schemeClr val="dk1"/>
                </a:solidFill>
                <a:latin typeface="Times New Roman"/>
                <a:ea typeface="Times New Roman"/>
                <a:cs typeface="Times New Roman"/>
                <a:sym typeface="Times New Roman"/>
              </a:rPr>
              <a:t>, 504-508.</a:t>
            </a:r>
            <a:endParaRPr sz="800">
              <a:solidFill>
                <a:schemeClr val="dk1"/>
              </a:solidFill>
              <a:latin typeface="Times New Roman"/>
              <a:ea typeface="Times New Roman"/>
              <a:cs typeface="Times New Roman"/>
              <a:sym typeface="Times New Roman"/>
            </a:endParaRPr>
          </a:p>
          <a:p>
            <a:pPr marL="0" lvl="0" indent="0" rtl="0">
              <a:lnSpc>
                <a:spcPct val="115000"/>
              </a:lnSpc>
              <a:spcBef>
                <a:spcPts val="0"/>
              </a:spcBef>
              <a:spcAft>
                <a:spcPts val="0"/>
              </a:spcAft>
              <a:buClr>
                <a:schemeClr val="dk1"/>
              </a:buClr>
              <a:buSzPts val="1100"/>
              <a:buFont typeface="Arial"/>
              <a:buNone/>
            </a:pPr>
            <a:r>
              <a:rPr lang="en-US" sz="800" u="sng">
                <a:solidFill>
                  <a:srgbClr val="1155CC"/>
                </a:solidFill>
                <a:latin typeface="Times New Roman"/>
                <a:ea typeface="Times New Roman"/>
                <a:cs typeface="Times New Roman"/>
                <a:sym typeface="Times New Roman"/>
                <a:hlinkClick r:id="rId12"/>
              </a:rPr>
              <a:t>http://www.sciencedirect.com/science/article/pii/S1877705813001847</a:t>
            </a:r>
            <a:endParaRPr sz="800">
              <a:solidFill>
                <a:schemeClr val="dk1"/>
              </a:solidFill>
              <a:latin typeface="Times New Roman"/>
              <a:ea typeface="Times New Roman"/>
              <a:cs typeface="Times New Roman"/>
              <a:sym typeface="Times New Roman"/>
            </a:endParaRPr>
          </a:p>
          <a:p>
            <a:pPr marL="0" lvl="0" indent="0" rtl="0">
              <a:lnSpc>
                <a:spcPct val="115000"/>
              </a:lnSpc>
              <a:spcBef>
                <a:spcPts val="0"/>
              </a:spcBef>
              <a:spcAft>
                <a:spcPts val="0"/>
              </a:spcAft>
              <a:buClr>
                <a:schemeClr val="dk1"/>
              </a:buClr>
              <a:buSzPts val="1100"/>
              <a:buFont typeface="Arial"/>
              <a:buNone/>
            </a:pPr>
            <a:endParaRPr sz="800">
              <a:solidFill>
                <a:schemeClr val="dk1"/>
              </a:solidFill>
              <a:latin typeface="Times New Roman"/>
              <a:ea typeface="Times New Roman"/>
              <a:cs typeface="Times New Roman"/>
              <a:sym typeface="Times New Roman"/>
            </a:endParaRPr>
          </a:p>
          <a:p>
            <a:pPr marL="0" lvl="0" indent="0" rtl="0">
              <a:lnSpc>
                <a:spcPct val="115000"/>
              </a:lnSpc>
              <a:spcBef>
                <a:spcPts val="0"/>
              </a:spcBef>
              <a:spcAft>
                <a:spcPts val="0"/>
              </a:spcAft>
              <a:buClr>
                <a:schemeClr val="dk1"/>
              </a:buClr>
              <a:buSzPts val="1100"/>
              <a:buFont typeface="Arial"/>
              <a:buNone/>
            </a:pPr>
            <a:r>
              <a:rPr lang="en-US" sz="800">
                <a:solidFill>
                  <a:schemeClr val="dk1"/>
                </a:solidFill>
                <a:latin typeface="Times New Roman"/>
                <a:ea typeface="Times New Roman"/>
                <a:cs typeface="Times New Roman"/>
                <a:sym typeface="Times New Roman"/>
              </a:rPr>
              <a:t>Graca, B., Bełdowska, M., Wrzesień, P., &amp; Z Grundo, A. (2013). Styrofoam debris as a potential carrier of mercury within ecosystems. </a:t>
            </a:r>
            <a:r>
              <a:rPr lang="en-US" sz="800" i="1">
                <a:solidFill>
                  <a:schemeClr val="dk1"/>
                </a:solidFill>
                <a:latin typeface="Times New Roman"/>
                <a:ea typeface="Times New Roman"/>
                <a:cs typeface="Times New Roman"/>
                <a:sym typeface="Times New Roman"/>
              </a:rPr>
              <a:t>Environmental Science and Pollution Research,</a:t>
            </a:r>
            <a:r>
              <a:rPr lang="en-US" sz="800">
                <a:solidFill>
                  <a:schemeClr val="dk1"/>
                </a:solidFill>
                <a:latin typeface="Times New Roman"/>
                <a:ea typeface="Times New Roman"/>
                <a:cs typeface="Times New Roman"/>
                <a:sym typeface="Times New Roman"/>
              </a:rPr>
              <a:t> </a:t>
            </a:r>
            <a:r>
              <a:rPr lang="en-US" sz="800" i="1">
                <a:solidFill>
                  <a:schemeClr val="dk1"/>
                </a:solidFill>
                <a:latin typeface="Times New Roman"/>
                <a:ea typeface="Times New Roman"/>
                <a:cs typeface="Times New Roman"/>
                <a:sym typeface="Times New Roman"/>
              </a:rPr>
              <a:t>21</a:t>
            </a:r>
            <a:r>
              <a:rPr lang="en-US" sz="800">
                <a:solidFill>
                  <a:schemeClr val="dk1"/>
                </a:solidFill>
                <a:latin typeface="Times New Roman"/>
                <a:ea typeface="Times New Roman"/>
                <a:cs typeface="Times New Roman"/>
                <a:sym typeface="Times New Roman"/>
              </a:rPr>
              <a:t>(3), 2263-2271. doi:10.1007/s11356-013-2153-4 </a:t>
            </a:r>
            <a:endParaRPr sz="800">
              <a:solidFill>
                <a:schemeClr val="dk1"/>
              </a:solidFill>
              <a:latin typeface="Times New Roman"/>
              <a:ea typeface="Times New Roman"/>
              <a:cs typeface="Times New Roman"/>
              <a:sym typeface="Times New Roman"/>
            </a:endParaRPr>
          </a:p>
          <a:p>
            <a:pPr marL="0" lvl="0" indent="0" rtl="0">
              <a:lnSpc>
                <a:spcPct val="115000"/>
              </a:lnSpc>
              <a:spcBef>
                <a:spcPts val="0"/>
              </a:spcBef>
              <a:spcAft>
                <a:spcPts val="0"/>
              </a:spcAft>
              <a:buClr>
                <a:schemeClr val="dk1"/>
              </a:buClr>
              <a:buSzPts val="1100"/>
              <a:buFont typeface="Arial"/>
              <a:buNone/>
            </a:pPr>
            <a:endParaRPr sz="800">
              <a:solidFill>
                <a:schemeClr val="dk1"/>
              </a:solidFill>
              <a:latin typeface="Times New Roman"/>
              <a:ea typeface="Times New Roman"/>
              <a:cs typeface="Times New Roman"/>
              <a:sym typeface="Times New Roman"/>
            </a:endParaRPr>
          </a:p>
          <a:p>
            <a:pPr marL="0" lvl="0" indent="0" rtl="0">
              <a:lnSpc>
                <a:spcPct val="115000"/>
              </a:lnSpc>
              <a:spcBef>
                <a:spcPts val="0"/>
              </a:spcBef>
              <a:spcAft>
                <a:spcPts val="0"/>
              </a:spcAft>
              <a:buClr>
                <a:schemeClr val="dk1"/>
              </a:buClr>
              <a:buSzPts val="1100"/>
              <a:buFont typeface="Arial"/>
              <a:buNone/>
            </a:pPr>
            <a:r>
              <a:rPr lang="en-US" sz="800">
                <a:solidFill>
                  <a:srgbClr val="222222"/>
                </a:solidFill>
                <a:latin typeface="Times New Roman"/>
                <a:ea typeface="Times New Roman"/>
                <a:cs typeface="Times New Roman"/>
                <a:sym typeface="Times New Roman"/>
              </a:rPr>
              <a:t>Haneef, Muhammad, et al. “Advanced Materials From Fungal Mycelium: Fabrication and Tuning of Physical Properties.” </a:t>
            </a:r>
            <a:r>
              <a:rPr lang="en-US" sz="800" i="1">
                <a:solidFill>
                  <a:srgbClr val="222222"/>
                </a:solidFill>
                <a:latin typeface="Times New Roman"/>
                <a:ea typeface="Times New Roman"/>
                <a:cs typeface="Times New Roman"/>
                <a:sym typeface="Times New Roman"/>
              </a:rPr>
              <a:t>Nature News</a:t>
            </a:r>
            <a:r>
              <a:rPr lang="en-US" sz="800">
                <a:solidFill>
                  <a:srgbClr val="222222"/>
                </a:solidFill>
                <a:latin typeface="Times New Roman"/>
                <a:ea typeface="Times New Roman"/>
                <a:cs typeface="Times New Roman"/>
                <a:sym typeface="Times New Roman"/>
              </a:rPr>
              <a:t>, Nature Publishing Group, 24 Jan. 2017, www.nature.com/articles/srep41292.</a:t>
            </a:r>
            <a:r>
              <a:rPr lang="en-US" sz="800">
                <a:solidFill>
                  <a:srgbClr val="222222"/>
                </a:solidFill>
              </a:rPr>
              <a:t>.</a:t>
            </a:r>
            <a:endParaRPr sz="800">
              <a:solidFill>
                <a:srgbClr val="222222"/>
              </a:solidFill>
            </a:endParaRPr>
          </a:p>
          <a:p>
            <a:pPr marL="0" lvl="0" indent="0" rtl="0">
              <a:lnSpc>
                <a:spcPct val="115000"/>
              </a:lnSpc>
              <a:spcBef>
                <a:spcPts val="0"/>
              </a:spcBef>
              <a:spcAft>
                <a:spcPts val="0"/>
              </a:spcAft>
              <a:buClr>
                <a:schemeClr val="dk1"/>
              </a:buClr>
              <a:buSzPts val="1100"/>
              <a:buFont typeface="Arial"/>
              <a:buNone/>
            </a:pPr>
            <a:endParaRPr sz="800">
              <a:solidFill>
                <a:schemeClr val="dk1"/>
              </a:solidFill>
              <a:latin typeface="Times New Roman"/>
              <a:ea typeface="Times New Roman"/>
              <a:cs typeface="Times New Roman"/>
              <a:sym typeface="Times New Roman"/>
            </a:endParaRPr>
          </a:p>
          <a:p>
            <a:pPr marL="0" lvl="0" indent="0" rtl="0">
              <a:lnSpc>
                <a:spcPct val="115000"/>
              </a:lnSpc>
              <a:spcBef>
                <a:spcPts val="0"/>
              </a:spcBef>
              <a:spcAft>
                <a:spcPts val="0"/>
              </a:spcAft>
              <a:buClr>
                <a:schemeClr val="dk1"/>
              </a:buClr>
              <a:buSzPts val="1100"/>
              <a:buFont typeface="Arial"/>
              <a:buNone/>
            </a:pPr>
            <a:r>
              <a:rPr lang="en-US" sz="800">
                <a:solidFill>
                  <a:schemeClr val="dk1"/>
                </a:solidFill>
                <a:latin typeface="Times New Roman"/>
                <a:ea typeface="Times New Roman"/>
                <a:cs typeface="Times New Roman"/>
                <a:sym typeface="Times New Roman"/>
              </a:rPr>
              <a:t>Jiang, L., &amp; Walczyk, D. (2014). Vacuum Infusion of Mycelium-bound Biocomposite Preforms with Natural Resins. </a:t>
            </a:r>
            <a:r>
              <a:rPr lang="en-US" sz="800" i="1">
                <a:solidFill>
                  <a:schemeClr val="dk1"/>
                </a:solidFill>
                <a:latin typeface="Times New Roman"/>
                <a:ea typeface="Times New Roman"/>
                <a:cs typeface="Times New Roman"/>
                <a:sym typeface="Times New Roman"/>
              </a:rPr>
              <a:t>Full-text Conference Paper</a:t>
            </a:r>
            <a:r>
              <a:rPr lang="en-US" sz="800">
                <a:solidFill>
                  <a:schemeClr val="dk1"/>
                </a:solidFill>
                <a:latin typeface="Times New Roman"/>
                <a:ea typeface="Times New Roman"/>
                <a:cs typeface="Times New Roman"/>
                <a:sym typeface="Times New Roman"/>
              </a:rPr>
              <a:t>. Retrieved from </a:t>
            </a:r>
            <a:r>
              <a:rPr lang="en-US" sz="800" u="sng">
                <a:solidFill>
                  <a:srgbClr val="1155CC"/>
                </a:solidFill>
                <a:latin typeface="Times New Roman"/>
                <a:ea typeface="Times New Roman"/>
                <a:cs typeface="Times New Roman"/>
                <a:sym typeface="Times New Roman"/>
                <a:hlinkClick r:id="rId13"/>
              </a:rPr>
              <a:t>https://www.researchgate.net/publication/274139042_Vaccum_Infusion_of_Mycelium-bound_Biocomposite_Preforms_with_Natural_Resins</a:t>
            </a:r>
            <a:endParaRPr sz="800">
              <a:solidFill>
                <a:schemeClr val="dk1"/>
              </a:solidFill>
              <a:latin typeface="Times New Roman"/>
              <a:ea typeface="Times New Roman"/>
              <a:cs typeface="Times New Roman"/>
              <a:sym typeface="Times New Roman"/>
            </a:endParaRPr>
          </a:p>
          <a:p>
            <a:pPr marL="0" lvl="0" indent="0" rtl="0">
              <a:lnSpc>
                <a:spcPct val="115000"/>
              </a:lnSpc>
              <a:spcBef>
                <a:spcPts val="0"/>
              </a:spcBef>
              <a:spcAft>
                <a:spcPts val="0"/>
              </a:spcAft>
              <a:buClr>
                <a:schemeClr val="dk1"/>
              </a:buClr>
              <a:buSzPts val="1100"/>
              <a:buFont typeface="Arial"/>
              <a:buNone/>
            </a:pPr>
            <a:endParaRPr sz="800">
              <a:solidFill>
                <a:schemeClr val="dk1"/>
              </a:solidFill>
              <a:latin typeface="Times New Roman"/>
              <a:ea typeface="Times New Roman"/>
              <a:cs typeface="Times New Roman"/>
              <a:sym typeface="Times New Roman"/>
            </a:endParaRPr>
          </a:p>
          <a:p>
            <a:pPr marL="0" lvl="0" indent="0" rtl="0">
              <a:lnSpc>
                <a:spcPct val="115000"/>
              </a:lnSpc>
              <a:spcBef>
                <a:spcPts val="0"/>
              </a:spcBef>
              <a:spcAft>
                <a:spcPts val="0"/>
              </a:spcAft>
              <a:buClr>
                <a:schemeClr val="dk1"/>
              </a:buClr>
              <a:buSzPts val="1100"/>
              <a:buFont typeface="Arial"/>
              <a:buNone/>
            </a:pPr>
            <a:r>
              <a:rPr lang="en-US" sz="800">
                <a:solidFill>
                  <a:schemeClr val="dk1"/>
                </a:solidFill>
                <a:latin typeface="Times New Roman"/>
                <a:ea typeface="Times New Roman"/>
                <a:cs typeface="Times New Roman"/>
                <a:sym typeface="Times New Roman"/>
              </a:rPr>
              <a:t>Jiang, L., Walczyk, D., Mcintyre, G., &amp; Bucinell, R. (2016). A New Approach to Manufacturing Biocomposite Sandwich Structures: Mycelium-Based Cores. </a:t>
            </a:r>
            <a:r>
              <a:rPr lang="en-US" sz="800" i="1">
                <a:solidFill>
                  <a:schemeClr val="dk1"/>
                </a:solidFill>
                <a:latin typeface="Times New Roman"/>
                <a:ea typeface="Times New Roman"/>
                <a:cs typeface="Times New Roman"/>
                <a:sym typeface="Times New Roman"/>
              </a:rPr>
              <a:t>Full-text Conference Paper,</a:t>
            </a:r>
            <a:r>
              <a:rPr lang="en-US" sz="800">
                <a:solidFill>
                  <a:schemeClr val="dk1"/>
                </a:solidFill>
                <a:latin typeface="Times New Roman"/>
                <a:ea typeface="Times New Roman"/>
                <a:cs typeface="Times New Roman"/>
                <a:sym typeface="Times New Roman"/>
              </a:rPr>
              <a:t> 1-12. Retrieved from </a:t>
            </a:r>
            <a:r>
              <a:rPr lang="en-US" sz="800" u="sng">
                <a:solidFill>
                  <a:srgbClr val="1155CC"/>
                </a:solidFill>
                <a:latin typeface="Times New Roman"/>
                <a:ea typeface="Times New Roman"/>
                <a:cs typeface="Times New Roman"/>
                <a:sym typeface="Times New Roman"/>
                <a:hlinkClick r:id="rId14"/>
              </a:rPr>
              <a:t>https://www.researchgate.net/publication/305279358_A_New_Approach_to_Manufacturing_Biocomposite_Sandwich_Structures_Mycelium-Based_Cores</a:t>
            </a:r>
            <a:r>
              <a:rPr lang="en-US" sz="800">
                <a:solidFill>
                  <a:schemeClr val="dk1"/>
                </a:solidFill>
                <a:latin typeface="Times New Roman"/>
                <a:ea typeface="Times New Roman"/>
                <a:cs typeface="Times New Roman"/>
                <a:sym typeface="Times New Roman"/>
              </a:rPr>
              <a:t>.</a:t>
            </a:r>
            <a:endParaRPr sz="800">
              <a:solidFill>
                <a:schemeClr val="dk1"/>
              </a:solidFill>
              <a:latin typeface="Times New Roman"/>
              <a:ea typeface="Times New Roman"/>
              <a:cs typeface="Times New Roman"/>
              <a:sym typeface="Times New Roman"/>
            </a:endParaRPr>
          </a:p>
          <a:p>
            <a:pPr marL="0" lvl="0" indent="0" rtl="0">
              <a:lnSpc>
                <a:spcPct val="115000"/>
              </a:lnSpc>
              <a:spcBef>
                <a:spcPts val="0"/>
              </a:spcBef>
              <a:spcAft>
                <a:spcPts val="0"/>
              </a:spcAft>
              <a:buClr>
                <a:schemeClr val="dk1"/>
              </a:buClr>
              <a:buSzPts val="1100"/>
              <a:buFont typeface="Arial"/>
              <a:buNone/>
            </a:pPr>
            <a:endParaRPr sz="800">
              <a:solidFill>
                <a:schemeClr val="dk1"/>
              </a:solidFill>
              <a:latin typeface="Times New Roman"/>
              <a:ea typeface="Times New Roman"/>
              <a:cs typeface="Times New Roman"/>
              <a:sym typeface="Times New Roman"/>
            </a:endParaRPr>
          </a:p>
          <a:p>
            <a:pPr marL="0" lvl="0" indent="0" rtl="0">
              <a:lnSpc>
                <a:spcPct val="115000"/>
              </a:lnSpc>
              <a:spcBef>
                <a:spcPts val="0"/>
              </a:spcBef>
              <a:spcAft>
                <a:spcPts val="0"/>
              </a:spcAft>
              <a:buClr>
                <a:schemeClr val="dk1"/>
              </a:buClr>
              <a:buSzPts val="1100"/>
              <a:buFont typeface="Arial"/>
              <a:buNone/>
            </a:pPr>
            <a:r>
              <a:rPr lang="en-US" sz="800">
                <a:solidFill>
                  <a:schemeClr val="dk1"/>
                </a:solidFill>
                <a:latin typeface="Times New Roman"/>
                <a:ea typeface="Times New Roman"/>
                <a:cs typeface="Times New Roman"/>
                <a:sym typeface="Times New Roman"/>
              </a:rPr>
              <a:t>Jiang, L., Walczyk, D., &amp; Mcintyre, G. (2017). A New Approach to Manufacturing Biocomposite Sandwich Structures: Investigation of Preform Shell Behavior. </a:t>
            </a:r>
            <a:r>
              <a:rPr lang="en-US" sz="800" i="1">
                <a:solidFill>
                  <a:schemeClr val="dk1"/>
                </a:solidFill>
                <a:latin typeface="Times New Roman"/>
                <a:ea typeface="Times New Roman"/>
                <a:cs typeface="Times New Roman"/>
                <a:sym typeface="Times New Roman"/>
              </a:rPr>
              <a:t>Journal of Manufacturing Science and Engineering</a:t>
            </a:r>
            <a:r>
              <a:rPr lang="en-US" sz="800">
                <a:solidFill>
                  <a:schemeClr val="dk1"/>
                </a:solidFill>
                <a:latin typeface="Times New Roman"/>
                <a:ea typeface="Times New Roman"/>
                <a:cs typeface="Times New Roman"/>
                <a:sym typeface="Times New Roman"/>
              </a:rPr>
              <a:t>.</a:t>
            </a:r>
            <a:endParaRPr sz="800">
              <a:solidFill>
                <a:schemeClr val="dk1"/>
              </a:solidFill>
              <a:latin typeface="Times New Roman"/>
              <a:ea typeface="Times New Roman"/>
              <a:cs typeface="Times New Roman"/>
              <a:sym typeface="Times New Roman"/>
            </a:endParaRPr>
          </a:p>
          <a:p>
            <a:pPr marL="0" lvl="0" indent="0" rtl="0">
              <a:lnSpc>
                <a:spcPct val="115000"/>
              </a:lnSpc>
              <a:spcBef>
                <a:spcPts val="0"/>
              </a:spcBef>
              <a:spcAft>
                <a:spcPts val="0"/>
              </a:spcAft>
              <a:buClr>
                <a:schemeClr val="dk1"/>
              </a:buClr>
              <a:buSzPts val="1100"/>
              <a:buFont typeface="Arial"/>
              <a:buNone/>
            </a:pPr>
            <a:endParaRPr sz="800">
              <a:solidFill>
                <a:schemeClr val="dk1"/>
              </a:solidFill>
              <a:latin typeface="Times New Roman"/>
              <a:ea typeface="Times New Roman"/>
              <a:cs typeface="Times New Roman"/>
              <a:sym typeface="Times New Roman"/>
            </a:endParaRPr>
          </a:p>
          <a:p>
            <a:pPr marL="0" lvl="0" indent="0" rtl="0">
              <a:lnSpc>
                <a:spcPct val="115000"/>
              </a:lnSpc>
              <a:spcBef>
                <a:spcPts val="0"/>
              </a:spcBef>
              <a:spcAft>
                <a:spcPts val="0"/>
              </a:spcAft>
              <a:buClr>
                <a:schemeClr val="dk1"/>
              </a:buClr>
              <a:buSzPts val="1100"/>
              <a:buFont typeface="Arial"/>
              <a:buNone/>
            </a:pPr>
            <a:r>
              <a:rPr lang="en-US" sz="800">
                <a:solidFill>
                  <a:schemeClr val="dk1"/>
                </a:solidFill>
                <a:latin typeface="Times New Roman"/>
                <a:ea typeface="Times New Roman"/>
                <a:cs typeface="Times New Roman"/>
                <a:sym typeface="Times New Roman"/>
              </a:rPr>
              <a:t>Lelivelt, R., Lindner, G., Teuffel, P., &amp; Lamers, H. (2015,). The production process and compressive strength of Mycelium-based materials. </a:t>
            </a:r>
            <a:r>
              <a:rPr lang="en-US" sz="800" i="1">
                <a:solidFill>
                  <a:schemeClr val="dk1"/>
                </a:solidFill>
                <a:latin typeface="Times New Roman"/>
                <a:ea typeface="Times New Roman"/>
                <a:cs typeface="Times New Roman"/>
                <a:sym typeface="Times New Roman"/>
              </a:rPr>
              <a:t>First International Conference on Bio-based Building Materials.,</a:t>
            </a:r>
            <a:r>
              <a:rPr lang="en-US" sz="800">
                <a:solidFill>
                  <a:schemeClr val="dk1"/>
                </a:solidFill>
                <a:latin typeface="Times New Roman"/>
                <a:ea typeface="Times New Roman"/>
                <a:cs typeface="Times New Roman"/>
                <a:sym typeface="Times New Roman"/>
              </a:rPr>
              <a:t> 22-25. Retrieved from </a:t>
            </a:r>
            <a:r>
              <a:rPr lang="en-US" sz="800" u="sng">
                <a:solidFill>
                  <a:srgbClr val="1155CC"/>
                </a:solidFill>
                <a:latin typeface="Times New Roman"/>
                <a:ea typeface="Times New Roman"/>
                <a:cs typeface="Times New Roman"/>
                <a:sym typeface="Times New Roman"/>
                <a:hlinkClick r:id="rId15"/>
              </a:rPr>
              <a:t>https://pure.tue.nl/ws/files/15138585/leliproduct2015.pdf</a:t>
            </a:r>
            <a:r>
              <a:rPr lang="en-US" sz="800">
                <a:solidFill>
                  <a:schemeClr val="dk1"/>
                </a:solidFill>
                <a:latin typeface="Times New Roman"/>
                <a:ea typeface="Times New Roman"/>
                <a:cs typeface="Times New Roman"/>
                <a:sym typeface="Times New Roman"/>
              </a:rPr>
              <a:t>.</a:t>
            </a:r>
            <a:endParaRPr sz="800">
              <a:solidFill>
                <a:schemeClr val="dk1"/>
              </a:solidFill>
              <a:latin typeface="Times New Roman"/>
              <a:ea typeface="Times New Roman"/>
              <a:cs typeface="Times New Roman"/>
              <a:sym typeface="Times New Roman"/>
            </a:endParaRPr>
          </a:p>
          <a:p>
            <a:pPr marL="0" lvl="0" indent="0" rtl="0">
              <a:lnSpc>
                <a:spcPct val="115000"/>
              </a:lnSpc>
              <a:spcBef>
                <a:spcPts val="0"/>
              </a:spcBef>
              <a:spcAft>
                <a:spcPts val="0"/>
              </a:spcAft>
              <a:buClr>
                <a:schemeClr val="dk1"/>
              </a:buClr>
              <a:buSzPts val="1100"/>
              <a:buFont typeface="Arial"/>
              <a:buNone/>
            </a:pPr>
            <a:endParaRPr sz="800">
              <a:solidFill>
                <a:schemeClr val="dk1"/>
              </a:solidFill>
              <a:latin typeface="Times New Roman"/>
              <a:ea typeface="Times New Roman"/>
              <a:cs typeface="Times New Roman"/>
              <a:sym typeface="Times New Roman"/>
            </a:endParaRPr>
          </a:p>
          <a:p>
            <a:pPr marL="0" lvl="0" indent="0" rtl="0">
              <a:lnSpc>
                <a:spcPct val="115000"/>
              </a:lnSpc>
              <a:spcBef>
                <a:spcPts val="0"/>
              </a:spcBef>
              <a:spcAft>
                <a:spcPts val="0"/>
              </a:spcAft>
              <a:buClr>
                <a:schemeClr val="dk1"/>
              </a:buClr>
              <a:buSzPts val="1100"/>
              <a:buFont typeface="Arial"/>
              <a:buNone/>
            </a:pPr>
            <a:r>
              <a:rPr lang="en-US" sz="800">
                <a:solidFill>
                  <a:schemeClr val="dk1"/>
                </a:solidFill>
                <a:latin typeface="Times New Roman"/>
                <a:ea typeface="Times New Roman"/>
                <a:cs typeface="Times New Roman"/>
                <a:sym typeface="Times New Roman"/>
              </a:rPr>
              <a:t>Wallander, H., Nilsson, L. O., Hagerberg, D., &amp; Baath, E. (n.d.). Estimation of the biomass and seasonal growth of external mycelium of ectomycorrhizal fungi in the field. Retrieved January 31, 2017, from</a:t>
            </a:r>
            <a:r>
              <a:rPr lang="en-US" sz="800" i="1">
                <a:solidFill>
                  <a:schemeClr val="dk1"/>
                </a:solidFill>
                <a:latin typeface="Times New Roman"/>
                <a:ea typeface="Times New Roman"/>
                <a:cs typeface="Times New Roman"/>
                <a:sym typeface="Times New Roman"/>
              </a:rPr>
              <a:t> http://onlinelibrary.wiley.com/doi/10.1046/j.0028-646x.2001.00199.x/full</a:t>
            </a:r>
            <a:endParaRPr sz="800" i="1">
              <a:solidFill>
                <a:schemeClr val="dk1"/>
              </a:solidFill>
              <a:latin typeface="Times New Roman"/>
              <a:ea typeface="Times New Roman"/>
              <a:cs typeface="Times New Roman"/>
              <a:sym typeface="Times New Roman"/>
            </a:endParaRPr>
          </a:p>
          <a:p>
            <a:pPr marL="0" lvl="0" indent="0" rtl="0">
              <a:lnSpc>
                <a:spcPct val="115000"/>
              </a:lnSpc>
              <a:spcBef>
                <a:spcPts val="0"/>
              </a:spcBef>
              <a:spcAft>
                <a:spcPts val="0"/>
              </a:spcAft>
              <a:buClr>
                <a:schemeClr val="dk1"/>
              </a:buClr>
              <a:buSzPts val="1100"/>
              <a:buFont typeface="Arial"/>
              <a:buNone/>
            </a:pPr>
            <a:r>
              <a:rPr lang="en-US" sz="800">
                <a:solidFill>
                  <a:schemeClr val="dk1"/>
                </a:solidFill>
                <a:latin typeface="Times New Roman"/>
                <a:ea typeface="Times New Roman"/>
                <a:cs typeface="Times New Roman"/>
                <a:sym typeface="Times New Roman"/>
              </a:rPr>
              <a:t> </a:t>
            </a:r>
            <a:endParaRPr sz="800">
              <a:solidFill>
                <a:schemeClr val="dk1"/>
              </a:solidFill>
              <a:latin typeface="Times New Roman"/>
              <a:ea typeface="Times New Roman"/>
              <a:cs typeface="Times New Roman"/>
              <a:sym typeface="Times New Roman"/>
            </a:endParaRPr>
          </a:p>
          <a:p>
            <a:pPr marL="0" lvl="0" indent="0" rtl="0">
              <a:lnSpc>
                <a:spcPct val="115000"/>
              </a:lnSpc>
              <a:spcBef>
                <a:spcPts val="0"/>
              </a:spcBef>
              <a:spcAft>
                <a:spcPts val="0"/>
              </a:spcAft>
              <a:buClr>
                <a:schemeClr val="dk1"/>
              </a:buClr>
              <a:buSzPts val="1100"/>
              <a:buFont typeface="Arial"/>
              <a:buNone/>
            </a:pPr>
            <a:r>
              <a:rPr lang="en-US" sz="800">
                <a:solidFill>
                  <a:schemeClr val="dk1"/>
                </a:solidFill>
                <a:latin typeface="Times New Roman"/>
                <a:ea typeface="Times New Roman"/>
                <a:cs typeface="Times New Roman"/>
                <a:sym typeface="Times New Roman"/>
              </a:rPr>
              <a:t>Zeller, P., &amp; Zocher, D. (2012). Ecovative’s Breakthrough Biomaterials. </a:t>
            </a:r>
            <a:r>
              <a:rPr lang="en-US" sz="800" i="1">
                <a:solidFill>
                  <a:schemeClr val="dk1"/>
                </a:solidFill>
                <a:latin typeface="Times New Roman"/>
                <a:ea typeface="Times New Roman"/>
                <a:cs typeface="Times New Roman"/>
                <a:sym typeface="Times New Roman"/>
              </a:rPr>
              <a:t>Ecovative’s Breakthrough Biomaterials,</a:t>
            </a:r>
            <a:r>
              <a:rPr lang="en-US" sz="800">
                <a:solidFill>
                  <a:schemeClr val="dk1"/>
                </a:solidFill>
                <a:latin typeface="Times New Roman"/>
                <a:ea typeface="Times New Roman"/>
                <a:cs typeface="Times New Roman"/>
                <a:sym typeface="Times New Roman"/>
              </a:rPr>
              <a:t> </a:t>
            </a:r>
            <a:r>
              <a:rPr lang="en-US" sz="800" i="1">
                <a:solidFill>
                  <a:schemeClr val="dk1"/>
                </a:solidFill>
                <a:latin typeface="Times New Roman"/>
                <a:ea typeface="Times New Roman"/>
                <a:cs typeface="Times New Roman"/>
                <a:sym typeface="Times New Roman"/>
              </a:rPr>
              <a:t>5</a:t>
            </a:r>
            <a:r>
              <a:rPr lang="en-US" sz="800">
                <a:solidFill>
                  <a:schemeClr val="dk1"/>
                </a:solidFill>
                <a:latin typeface="Times New Roman"/>
                <a:ea typeface="Times New Roman"/>
                <a:cs typeface="Times New Roman"/>
                <a:sym typeface="Times New Roman"/>
              </a:rPr>
              <a:t>(1). Retrieved from</a:t>
            </a:r>
            <a:r>
              <a:rPr lang="en-US" sz="800">
                <a:solidFill>
                  <a:schemeClr val="dk1"/>
                </a:solidFill>
                <a:uFill>
                  <a:noFill/>
                </a:uFill>
                <a:latin typeface="Times New Roman"/>
                <a:ea typeface="Times New Roman"/>
                <a:cs typeface="Times New Roman"/>
                <a:sym typeface="Times New Roman"/>
                <a:hlinkClick r:id="rId16"/>
              </a:rPr>
              <a:t> </a:t>
            </a:r>
            <a:r>
              <a:rPr lang="en-US" sz="800" u="sng">
                <a:solidFill>
                  <a:srgbClr val="1155CC"/>
                </a:solidFill>
                <a:latin typeface="Times New Roman"/>
                <a:ea typeface="Times New Roman"/>
                <a:cs typeface="Times New Roman"/>
                <a:sym typeface="Times New Roman"/>
                <a:hlinkClick r:id="rId16"/>
              </a:rPr>
              <a:t>http://www.fungimag.com/spring-2012-articles/LR_Ecovative.pdf</a:t>
            </a:r>
            <a:endParaRPr sz="80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1320</Words>
  <Application>Microsoft Office PowerPoint</Application>
  <PresentationFormat>Custom</PresentationFormat>
  <Paragraphs>90</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 Black</vt:lpstr>
      <vt:lpstr>Times New Roman</vt:lpstr>
      <vt:lpstr>Nunito</vt:lpstr>
      <vt:lpstr>Arial</vt:lpstr>
      <vt:lpstr>Calibri</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Gonzalez, Mauricio</cp:lastModifiedBy>
  <cp:revision>1</cp:revision>
  <dcterms:modified xsi:type="dcterms:W3CDTF">2018-03-02T20:42:10Z</dcterms:modified>
</cp:coreProperties>
</file>